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53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3.xml" ContentType="application/vnd.openxmlformats-officedocument.drawingml.char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256" r:id="rId2"/>
    <p:sldId id="257" r:id="rId3"/>
    <p:sldId id="273" r:id="rId4"/>
    <p:sldId id="266" r:id="rId5"/>
    <p:sldId id="274" r:id="rId6"/>
    <p:sldId id="267" r:id="rId7"/>
    <p:sldId id="275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68" r:id="rId17"/>
    <p:sldId id="276" r:id="rId18"/>
    <p:sldId id="277" r:id="rId19"/>
    <p:sldId id="278" r:id="rId20"/>
    <p:sldId id="279" r:id="rId21"/>
    <p:sldId id="281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69" r:id="rId35"/>
    <p:sldId id="296" r:id="rId36"/>
    <p:sldId id="297" r:id="rId37"/>
    <p:sldId id="270" r:id="rId38"/>
    <p:sldId id="258" r:id="rId39"/>
    <p:sldId id="298" r:id="rId40"/>
    <p:sldId id="265" r:id="rId41"/>
    <p:sldId id="299" r:id="rId42"/>
    <p:sldId id="300" r:id="rId43"/>
    <p:sldId id="259" r:id="rId44"/>
    <p:sldId id="261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271" r:id="rId54"/>
    <p:sldId id="264" r:id="rId55"/>
    <p:sldId id="272" r:id="rId56"/>
    <p:sldId id="260" r:id="rId57"/>
    <p:sldId id="309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71C"/>
    <a:srgbClr val="E377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49" autoAdjust="0"/>
    <p:restoredTop sz="94660"/>
  </p:normalViewPr>
  <p:slideViewPr>
    <p:cSldViewPr>
      <p:cViewPr varScale="1">
        <p:scale>
          <a:sx n="89" d="100"/>
          <a:sy n="89" d="100"/>
        </p:scale>
        <p:origin x="-1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K:\curso%2016-17\scratch\CALCULO%20MENTAL%2020M.xlsx" TargetMode="Externa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curso%2016-17\scratch\CALCULO%20MENTAL%2020M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K:\curso%2016-17\scratch\CALCULO%20MENTAL%2020M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K:\curso%2016-17\scratch\calculo%20mental%20para%20graficas.xlsx" TargetMode="Externa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para%20grafic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oleObject" Target="file:///K:\curso%2016-17\scratch\CALCULO%20MENTAL%2020M.xlsx" TargetMode="External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para%20grafica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para%20grafica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para%20grafica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para%20grafica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para%20grafica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para%20grafica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para%20grafica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K:\curso%2016-17\scratch\CALCULO%20MENTAL%2020M.xlsx" TargetMode="External"/><Relationship Id="rId1" Type="http://schemas.openxmlformats.org/officeDocument/2006/relationships/image" Target="../media/image5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K:\curso%2016-17\scratch\CALCULO%20MENTAL%2020M.xlsx" TargetMode="External"/><Relationship Id="rId1" Type="http://schemas.openxmlformats.org/officeDocument/2006/relationships/image" Target="../media/image5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K:\curso%2016-17\scratch\CALCULO%20MENTAL%2020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TAMAÑO MUESTRAL: 430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dPt>
            <c:idx val="0"/>
            <c:spPr>
              <a:blipFill dpi="0" rotWithShape="1">
                <a:blip xmlns:r="http://schemas.openxmlformats.org/officeDocument/2006/relationships" r:embed="rId1"/>
                <a:srcRect/>
                <a:tile tx="0" ty="0" sx="10000" sy="10000" flip="none" algn="tl"/>
              </a:blipFill>
            </c:spPr>
          </c:dPt>
          <c:dPt>
            <c:idx val="1"/>
            <c:spPr>
              <a:blipFill dpi="0" rotWithShape="1">
                <a:blip xmlns:r="http://schemas.openxmlformats.org/officeDocument/2006/relationships" r:embed="rId2"/>
                <a:srcRect/>
                <a:tile tx="0" ty="0" sx="10000" sy="10000" flip="none" algn="tl"/>
              </a:blipFill>
            </c:spPr>
          </c:dPt>
          <c:dLbls>
            <c:dLbl>
              <c:idx val="0"/>
              <c:layout>
                <c:manualLayout>
                  <c:x val="8.4744640201333765E-2"/>
                  <c:y val="-0.21257224893017726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Val val="1"/>
            </c:dLbl>
            <c:dLbl>
              <c:idx val="1"/>
              <c:layout>
                <c:manualLayout>
                  <c:x val="-8.6236852558125243E-2"/>
                  <c:y val="-0.15636631645986987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Val val="1"/>
            </c:dLbl>
            <c:spPr>
              <a:solidFill>
                <a:schemeClr val="tx2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showLeaderLines val="1"/>
          </c:dLbls>
          <c:cat>
            <c:strRef>
              <c:f>RESULTADOS!$A$37:$A$38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RESULTADOS!$B$37:$B$38</c:f>
              <c:numCache>
                <c:formatCode>General</c:formatCode>
                <c:ptCount val="2"/>
                <c:pt idx="0">
                  <c:v>228</c:v>
                </c:pt>
                <c:pt idx="1">
                  <c:v>202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  <c:txPr>
        <a:bodyPr/>
        <a:lstStyle/>
        <a:p>
          <a:pPr>
            <a:defRPr sz="1100" b="1"/>
          </a:pPr>
          <a:endParaRPr lang="es-ES"/>
        </a:p>
      </c:txPr>
    </c:legend>
    <c:plotVisOnly val="1"/>
    <c:dispBlanksAs val="zero"/>
  </c:chart>
  <c:externalData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NÚMERO DE PRUEBAS CONSECUTIVAS SUPERADAS POR SEXO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8518518518518531E-2"/>
          <c:y val="0.17658893384276864"/>
          <c:w val="0.96604938271604934"/>
          <c:h val="0.72571357101149869"/>
        </c:manualLayout>
      </c:layout>
      <c:barChart>
        <c:barDir val="col"/>
        <c:grouping val="clustered"/>
        <c:ser>
          <c:idx val="0"/>
          <c:order val="0"/>
          <c:tx>
            <c:strRef>
              <c:f>RESULTADOS!$G$49</c:f>
              <c:strCache>
                <c:ptCount val="1"/>
                <c:pt idx="0">
                  <c:v>HOMBRES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</c:dLbls>
          <c:cat>
            <c:numRef>
              <c:f>RESULTADOS!$A$50:$A$60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RESULTADOS!$G$50:$G$60</c:f>
              <c:numCache>
                <c:formatCode>General</c:formatCode>
                <c:ptCount val="11"/>
                <c:pt idx="0">
                  <c:v>14</c:v>
                </c:pt>
                <c:pt idx="1">
                  <c:v>7</c:v>
                </c:pt>
                <c:pt idx="2">
                  <c:v>23</c:v>
                </c:pt>
                <c:pt idx="3">
                  <c:v>46</c:v>
                </c:pt>
                <c:pt idx="4">
                  <c:v>47</c:v>
                </c:pt>
                <c:pt idx="5">
                  <c:v>43</c:v>
                </c:pt>
                <c:pt idx="6">
                  <c:v>29</c:v>
                </c:pt>
                <c:pt idx="7">
                  <c:v>14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RESULTADOS!$H$49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Val val="1"/>
          </c:dLbls>
          <c:cat>
            <c:numRef>
              <c:f>RESULTADOS!$A$50:$A$60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RESULTADOS!$H$50:$H$60</c:f>
              <c:numCache>
                <c:formatCode>General</c:formatCode>
                <c:ptCount val="11"/>
                <c:pt idx="0">
                  <c:v>23</c:v>
                </c:pt>
                <c:pt idx="1">
                  <c:v>10</c:v>
                </c:pt>
                <c:pt idx="2">
                  <c:v>16</c:v>
                </c:pt>
                <c:pt idx="3">
                  <c:v>52</c:v>
                </c:pt>
                <c:pt idx="4">
                  <c:v>40</c:v>
                </c:pt>
                <c:pt idx="5">
                  <c:v>31</c:v>
                </c:pt>
                <c:pt idx="6">
                  <c:v>24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dLbls>
          <c:showVal val="1"/>
        </c:dLbls>
        <c:gapWidth val="52"/>
        <c:axId val="111329280"/>
        <c:axId val="111330816"/>
      </c:barChart>
      <c:catAx>
        <c:axId val="1113292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1330816"/>
        <c:crosses val="autoZero"/>
        <c:auto val="1"/>
        <c:lblAlgn val="ctr"/>
        <c:lblOffset val="100"/>
      </c:catAx>
      <c:valAx>
        <c:axId val="111330816"/>
        <c:scaling>
          <c:orientation val="minMax"/>
        </c:scaling>
        <c:delete val="1"/>
        <c:axPos val="l"/>
        <c:numFmt formatCode="General" sourceLinked="1"/>
        <c:tickLblPos val="none"/>
        <c:crossAx val="1113292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MEDIA DE ACIERTOS CONSECUTIVOS POR CURSO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rgbClr val="9BBB59"/>
              </a:solidFill>
            </a:ln>
          </c:spPr>
          <c:marker>
            <c:symbol val="circle"/>
            <c:size val="7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</c:dPt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</c:dPt>
          <c:dPt>
            <c:idx val="3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92D050"/>
                </a:solidFill>
              </a:ln>
            </c:spPr>
          </c:dPt>
          <c:dPt>
            <c:idx val="4"/>
            <c:marker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c:spPr>
            </c:marker>
          </c:dPt>
          <c:dPt>
            <c:idx val="5"/>
            <c:marker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c:spPr>
            </c:marker>
          </c:dPt>
          <c:dPt>
            <c:idx val="6"/>
            <c:marker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c:spPr>
            </c:marker>
          </c:dPt>
          <c:dPt>
            <c:idx val="7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8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9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10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11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12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dPt>
            <c:idx val="13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dPt>
            <c:idx val="14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dPt>
            <c:idx val="15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dPt>
            <c:idx val="16"/>
            <c:marker>
              <c:spPr>
                <a:solidFill>
                  <a:schemeClr val="accent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c:spPr>
            </c:marker>
          </c:dPt>
          <c:dPt>
            <c:idx val="17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</c:dPt>
          <c:dPt>
            <c:idx val="18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</c:dPt>
          <c:dPt>
            <c:idx val="19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</c:dPt>
          <c:dPt>
            <c:idx val="20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dPt>
            <c:idx val="21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dPt>
            <c:idx val="22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dPt>
            <c:idx val="23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cat>
            <c:strRef>
              <c:f>RESULTADOS!$R$14:$R$37</c:f>
              <c:strCache>
                <c:ptCount val="24"/>
                <c:pt idx="0">
                  <c:v>1ºESO A</c:v>
                </c:pt>
                <c:pt idx="1">
                  <c:v>1ºESO B</c:v>
                </c:pt>
                <c:pt idx="2">
                  <c:v>1ºESO C</c:v>
                </c:pt>
                <c:pt idx="3">
                  <c:v>1ºESO D</c:v>
                </c:pt>
                <c:pt idx="4">
                  <c:v>2ºESO A</c:v>
                </c:pt>
                <c:pt idx="5">
                  <c:v>2ºESO B</c:v>
                </c:pt>
                <c:pt idx="6">
                  <c:v>2ºESO C</c:v>
                </c:pt>
                <c:pt idx="7">
                  <c:v>3ºESO A ACAD</c:v>
                </c:pt>
                <c:pt idx="8">
                  <c:v>3ºESO B ACAD</c:v>
                </c:pt>
                <c:pt idx="9">
                  <c:v>3ºESO BC APLIC</c:v>
                </c:pt>
                <c:pt idx="10">
                  <c:v>3ºESO C ACAD</c:v>
                </c:pt>
                <c:pt idx="11">
                  <c:v>3ºPMAR</c:v>
                </c:pt>
                <c:pt idx="12">
                  <c:v>4ºESO A ACAD</c:v>
                </c:pt>
                <c:pt idx="13">
                  <c:v>4ºESO B ACAD</c:v>
                </c:pt>
                <c:pt idx="14">
                  <c:v>4ºESO C ACAD</c:v>
                </c:pt>
                <c:pt idx="15">
                  <c:v>4ºESO D APLIC</c:v>
                </c:pt>
                <c:pt idx="16">
                  <c:v>1ºBACH A</c:v>
                </c:pt>
                <c:pt idx="17">
                  <c:v>1ºBACH B</c:v>
                </c:pt>
                <c:pt idx="18">
                  <c:v>1ºBACH C</c:v>
                </c:pt>
                <c:pt idx="19">
                  <c:v>1ºBACH LATÍN</c:v>
                </c:pt>
                <c:pt idx="20">
                  <c:v>2ºBACH A</c:v>
                </c:pt>
                <c:pt idx="21">
                  <c:v>2ºBACH B</c:v>
                </c:pt>
                <c:pt idx="22">
                  <c:v>2ºBACH C</c:v>
                </c:pt>
                <c:pt idx="23">
                  <c:v>2ºBACH LATIN</c:v>
                </c:pt>
              </c:strCache>
            </c:strRef>
          </c:cat>
          <c:val>
            <c:numRef>
              <c:f>RESULTADOS!$V$14:$V$37</c:f>
              <c:numCache>
                <c:formatCode>0.00</c:formatCode>
                <c:ptCount val="24"/>
                <c:pt idx="0">
                  <c:v>3.3749999999999987</c:v>
                </c:pt>
                <c:pt idx="1">
                  <c:v>3.68</c:v>
                </c:pt>
                <c:pt idx="2">
                  <c:v>2.7391304347826089</c:v>
                </c:pt>
                <c:pt idx="3">
                  <c:v>3.75</c:v>
                </c:pt>
                <c:pt idx="4">
                  <c:v>2.8260869565217388</c:v>
                </c:pt>
                <c:pt idx="5">
                  <c:v>3.8695652173913042</c:v>
                </c:pt>
                <c:pt idx="6">
                  <c:v>4.9545454545454417</c:v>
                </c:pt>
                <c:pt idx="7">
                  <c:v>4.3636363636363615</c:v>
                </c:pt>
                <c:pt idx="8">
                  <c:v>3.7142857142857144</c:v>
                </c:pt>
                <c:pt idx="9">
                  <c:v>3</c:v>
                </c:pt>
                <c:pt idx="10">
                  <c:v>3</c:v>
                </c:pt>
                <c:pt idx="11">
                  <c:v>2.6666666666666665</c:v>
                </c:pt>
                <c:pt idx="12">
                  <c:v>4.5999999999999996</c:v>
                </c:pt>
                <c:pt idx="13">
                  <c:v>4.4347826086956506</c:v>
                </c:pt>
                <c:pt idx="14">
                  <c:v>2.913043478260863</c:v>
                </c:pt>
                <c:pt idx="15">
                  <c:v>3.0666666666666669</c:v>
                </c:pt>
                <c:pt idx="16">
                  <c:v>4.3809523809523814</c:v>
                </c:pt>
                <c:pt idx="17">
                  <c:v>4.8124999999999956</c:v>
                </c:pt>
                <c:pt idx="18">
                  <c:v>4.2105263157894735</c:v>
                </c:pt>
                <c:pt idx="19">
                  <c:v>2</c:v>
                </c:pt>
                <c:pt idx="20">
                  <c:v>3.4090909090909087</c:v>
                </c:pt>
                <c:pt idx="21">
                  <c:v>3.6153846153846154</c:v>
                </c:pt>
                <c:pt idx="22">
                  <c:v>4.2</c:v>
                </c:pt>
                <c:pt idx="23">
                  <c:v>3.0909090909090908</c:v>
                </c:pt>
              </c:numCache>
            </c:numRef>
          </c:val>
        </c:ser>
        <c:marker val="1"/>
        <c:axId val="111613440"/>
        <c:axId val="111614976"/>
      </c:lineChart>
      <c:catAx>
        <c:axId val="11161344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>
                <a:latin typeface="+mj-lt"/>
              </a:defRPr>
            </a:pPr>
            <a:endParaRPr lang="es-ES"/>
          </a:p>
        </c:txPr>
        <c:crossAx val="111614976"/>
        <c:crosses val="autoZero"/>
        <c:auto val="1"/>
        <c:lblAlgn val="ctr"/>
        <c:lblOffset val="100"/>
      </c:catAx>
      <c:valAx>
        <c:axId val="111614976"/>
        <c:scaling>
          <c:orientation val="minMax"/>
          <c:min val="1.5"/>
        </c:scaling>
        <c:axPos val="l"/>
        <c:majorGridlines>
          <c:spPr>
            <a:ln>
              <a:prstDash val="sysDot"/>
            </a:ln>
          </c:spPr>
        </c:majorGridlines>
        <c:numFmt formatCode="0.0" sourceLinked="0"/>
        <c:maj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sz="1050"/>
            </a:pPr>
            <a:endParaRPr lang="es-ES"/>
          </a:p>
        </c:txPr>
        <c:crossAx val="111613440"/>
        <c:crosses val="autoZero"/>
        <c:crossBetween val="between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MEDIA</a:t>
            </a:r>
            <a:r>
              <a:rPr lang="en-US" sz="1600" baseline="0"/>
              <a:t> DE ACIERTOS CONSECUTIVOS POR CURSO Y SEXO</a:t>
            </a:r>
            <a:endParaRPr lang="en-US" sz="16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RESULTADOS!$W$13</c:f>
              <c:strCache>
                <c:ptCount val="1"/>
                <c:pt idx="0">
                  <c:v>HOMBRES</c:v>
                </c:pt>
              </c:strCache>
            </c:strRef>
          </c:tx>
          <c:marker>
            <c:symbol val="circle"/>
            <c:size val="7"/>
          </c:marker>
          <c:cat>
            <c:strRef>
              <c:f>RESULTADOS!$R$14:$R$37</c:f>
              <c:strCache>
                <c:ptCount val="24"/>
                <c:pt idx="0">
                  <c:v>1ºESO A</c:v>
                </c:pt>
                <c:pt idx="1">
                  <c:v>1ºESO B</c:v>
                </c:pt>
                <c:pt idx="2">
                  <c:v>1ºESO C</c:v>
                </c:pt>
                <c:pt idx="3">
                  <c:v>1ºESO D</c:v>
                </c:pt>
                <c:pt idx="4">
                  <c:v>2ºESO A</c:v>
                </c:pt>
                <c:pt idx="5">
                  <c:v>2ºESO B</c:v>
                </c:pt>
                <c:pt idx="6">
                  <c:v>2ºESO C</c:v>
                </c:pt>
                <c:pt idx="7">
                  <c:v>3ºESO A ACAD</c:v>
                </c:pt>
                <c:pt idx="8">
                  <c:v>3ºESO B ACAD</c:v>
                </c:pt>
                <c:pt idx="9">
                  <c:v>3ºESO BC APLIC</c:v>
                </c:pt>
                <c:pt idx="10">
                  <c:v>3ºESO C ACAD</c:v>
                </c:pt>
                <c:pt idx="11">
                  <c:v>3ºPMAR</c:v>
                </c:pt>
                <c:pt idx="12">
                  <c:v>4ºESO A ACAD</c:v>
                </c:pt>
                <c:pt idx="13">
                  <c:v>4ºESO B ACAD</c:v>
                </c:pt>
                <c:pt idx="14">
                  <c:v>4ºESO C ACAD</c:v>
                </c:pt>
                <c:pt idx="15">
                  <c:v>4ºESO D APLIC</c:v>
                </c:pt>
                <c:pt idx="16">
                  <c:v>1ºBACH A</c:v>
                </c:pt>
                <c:pt idx="17">
                  <c:v>1ºBACH B</c:v>
                </c:pt>
                <c:pt idx="18">
                  <c:v>1ºBACH C</c:v>
                </c:pt>
                <c:pt idx="19">
                  <c:v>1ºBACH LATÍN</c:v>
                </c:pt>
                <c:pt idx="20">
                  <c:v>2ºBACH A</c:v>
                </c:pt>
                <c:pt idx="21">
                  <c:v>2ºBACH B</c:v>
                </c:pt>
                <c:pt idx="22">
                  <c:v>2ºBACH C</c:v>
                </c:pt>
                <c:pt idx="23">
                  <c:v>2ºBACH LATIN</c:v>
                </c:pt>
              </c:strCache>
            </c:strRef>
          </c:cat>
          <c:val>
            <c:numRef>
              <c:f>RESULTADOS!$W$14:$W$36</c:f>
              <c:numCache>
                <c:formatCode>0.00</c:formatCode>
                <c:ptCount val="23"/>
                <c:pt idx="0">
                  <c:v>3.75</c:v>
                </c:pt>
                <c:pt idx="1">
                  <c:v>3.4615384615384617</c:v>
                </c:pt>
                <c:pt idx="2">
                  <c:v>2.5384615384615392</c:v>
                </c:pt>
                <c:pt idx="3">
                  <c:v>3.75</c:v>
                </c:pt>
                <c:pt idx="4">
                  <c:v>3.428571428571435</c:v>
                </c:pt>
                <c:pt idx="5">
                  <c:v>4.1428571428571415</c:v>
                </c:pt>
                <c:pt idx="6">
                  <c:v>4.75</c:v>
                </c:pt>
                <c:pt idx="7">
                  <c:v>4.9230769230769225</c:v>
                </c:pt>
                <c:pt idx="8">
                  <c:v>4.5</c:v>
                </c:pt>
                <c:pt idx="9">
                  <c:v>2.6666666666666665</c:v>
                </c:pt>
                <c:pt idx="10">
                  <c:v>2</c:v>
                </c:pt>
                <c:pt idx="11">
                  <c:v>2.2000000000000002</c:v>
                </c:pt>
                <c:pt idx="12">
                  <c:v>4.3333333333333472</c:v>
                </c:pt>
                <c:pt idx="13">
                  <c:v>4.1818181818181834</c:v>
                </c:pt>
                <c:pt idx="14">
                  <c:v>3.4545454545454537</c:v>
                </c:pt>
                <c:pt idx="15">
                  <c:v>3.25</c:v>
                </c:pt>
                <c:pt idx="16">
                  <c:v>4.3684210526315788</c:v>
                </c:pt>
                <c:pt idx="17">
                  <c:v>5.8333333333333472</c:v>
                </c:pt>
                <c:pt idx="18">
                  <c:v>5</c:v>
                </c:pt>
                <c:pt idx="19">
                  <c:v>3</c:v>
                </c:pt>
                <c:pt idx="20">
                  <c:v>3.5294117647058822</c:v>
                </c:pt>
                <c:pt idx="21">
                  <c:v>3.5</c:v>
                </c:pt>
                <c:pt idx="22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RESULTADOS!$X$13</c:f>
              <c:strCache>
                <c:ptCount val="1"/>
                <c:pt idx="0">
                  <c:v>MUJERES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RESULTADOS!$R$14:$R$37</c:f>
              <c:strCache>
                <c:ptCount val="24"/>
                <c:pt idx="0">
                  <c:v>1ºESO A</c:v>
                </c:pt>
                <c:pt idx="1">
                  <c:v>1ºESO B</c:v>
                </c:pt>
                <c:pt idx="2">
                  <c:v>1ºESO C</c:v>
                </c:pt>
                <c:pt idx="3">
                  <c:v>1ºESO D</c:v>
                </c:pt>
                <c:pt idx="4">
                  <c:v>2ºESO A</c:v>
                </c:pt>
                <c:pt idx="5">
                  <c:v>2ºESO B</c:v>
                </c:pt>
                <c:pt idx="6">
                  <c:v>2ºESO C</c:v>
                </c:pt>
                <c:pt idx="7">
                  <c:v>3ºESO A ACAD</c:v>
                </c:pt>
                <c:pt idx="8">
                  <c:v>3ºESO B ACAD</c:v>
                </c:pt>
                <c:pt idx="9">
                  <c:v>3ºESO BC APLIC</c:v>
                </c:pt>
                <c:pt idx="10">
                  <c:v>3ºESO C ACAD</c:v>
                </c:pt>
                <c:pt idx="11">
                  <c:v>3ºPMAR</c:v>
                </c:pt>
                <c:pt idx="12">
                  <c:v>4ºESO A ACAD</c:v>
                </c:pt>
                <c:pt idx="13">
                  <c:v>4ºESO B ACAD</c:v>
                </c:pt>
                <c:pt idx="14">
                  <c:v>4ºESO C ACAD</c:v>
                </c:pt>
                <c:pt idx="15">
                  <c:v>4ºESO D APLIC</c:v>
                </c:pt>
                <c:pt idx="16">
                  <c:v>1ºBACH A</c:v>
                </c:pt>
                <c:pt idx="17">
                  <c:v>1ºBACH B</c:v>
                </c:pt>
                <c:pt idx="18">
                  <c:v>1ºBACH C</c:v>
                </c:pt>
                <c:pt idx="19">
                  <c:v>1ºBACH LATÍN</c:v>
                </c:pt>
                <c:pt idx="20">
                  <c:v>2ºBACH A</c:v>
                </c:pt>
                <c:pt idx="21">
                  <c:v>2ºBACH B</c:v>
                </c:pt>
                <c:pt idx="22">
                  <c:v>2ºBACH C</c:v>
                </c:pt>
                <c:pt idx="23">
                  <c:v>2ºBACH LATIN</c:v>
                </c:pt>
              </c:strCache>
            </c:strRef>
          </c:cat>
          <c:val>
            <c:numRef>
              <c:f>RESULTADOS!$X$14:$X$37</c:f>
              <c:numCache>
                <c:formatCode>0.00</c:formatCode>
                <c:ptCount val="24"/>
                <c:pt idx="0">
                  <c:v>3</c:v>
                </c:pt>
                <c:pt idx="1">
                  <c:v>3.9166666666666599</c:v>
                </c:pt>
                <c:pt idx="2">
                  <c:v>3</c:v>
                </c:pt>
                <c:pt idx="3">
                  <c:v>3.75</c:v>
                </c:pt>
                <c:pt idx="4">
                  <c:v>2.5625</c:v>
                </c:pt>
                <c:pt idx="5">
                  <c:v>3.4444444444444438</c:v>
                </c:pt>
                <c:pt idx="6">
                  <c:v>5.2</c:v>
                </c:pt>
                <c:pt idx="7">
                  <c:v>3.5555555555555554</c:v>
                </c:pt>
                <c:pt idx="8">
                  <c:v>3</c:v>
                </c:pt>
                <c:pt idx="9">
                  <c:v>3.25</c:v>
                </c:pt>
                <c:pt idx="10">
                  <c:v>3.25</c:v>
                </c:pt>
                <c:pt idx="11">
                  <c:v>5</c:v>
                </c:pt>
                <c:pt idx="12">
                  <c:v>5.4</c:v>
                </c:pt>
                <c:pt idx="13">
                  <c:v>4.666666666666667</c:v>
                </c:pt>
                <c:pt idx="14">
                  <c:v>2.4166666666666599</c:v>
                </c:pt>
                <c:pt idx="15">
                  <c:v>2.8571428571428572</c:v>
                </c:pt>
                <c:pt idx="16">
                  <c:v>4.5</c:v>
                </c:pt>
                <c:pt idx="17">
                  <c:v>4.2</c:v>
                </c:pt>
                <c:pt idx="18">
                  <c:v>3.3333333333333335</c:v>
                </c:pt>
                <c:pt idx="19">
                  <c:v>1.6666666666666667</c:v>
                </c:pt>
                <c:pt idx="20">
                  <c:v>3</c:v>
                </c:pt>
                <c:pt idx="21">
                  <c:v>3.6666666666666665</c:v>
                </c:pt>
                <c:pt idx="22">
                  <c:v>3.8</c:v>
                </c:pt>
                <c:pt idx="23">
                  <c:v>3.0909090909090908</c:v>
                </c:pt>
              </c:numCache>
            </c:numRef>
          </c:val>
        </c:ser>
        <c:marker val="1"/>
        <c:axId val="1941888"/>
        <c:axId val="1943424"/>
      </c:lineChart>
      <c:catAx>
        <c:axId val="194188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>
                <a:latin typeface="+mj-lt"/>
              </a:defRPr>
            </a:pPr>
            <a:endParaRPr lang="es-ES"/>
          </a:p>
        </c:txPr>
        <c:crossAx val="1943424"/>
        <c:crosses val="autoZero"/>
        <c:auto val="1"/>
        <c:lblAlgn val="ctr"/>
        <c:lblOffset val="100"/>
      </c:catAx>
      <c:valAx>
        <c:axId val="1943424"/>
        <c:scaling>
          <c:orientation val="minMax"/>
          <c:min val="1.5"/>
        </c:scaling>
        <c:axPos val="l"/>
        <c:majorGridlines>
          <c:spPr>
            <a:ln>
              <a:prstDash val="sysDot"/>
            </a:ln>
          </c:spPr>
        </c:majorGridlines>
        <c:numFmt formatCode="0.0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s-ES"/>
          </a:p>
        </c:txPr>
        <c:crossAx val="1941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1"/>
          </a:pPr>
          <a:endParaRPr lang="es-ES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9BBB59"/>
            </a:solidFill>
            <a:ln>
              <a:solidFill>
                <a:srgbClr val="9BBB59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spPr>
              <a:solidFill>
                <a:srgbClr val="E331C1"/>
              </a:solidFill>
              <a:ln>
                <a:solidFill>
                  <a:srgbClr val="E331C1"/>
                </a:solidFill>
              </a:ln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E37735"/>
              </a:solidFill>
              <a:ln>
                <a:solidFill>
                  <a:srgbClr val="E37735"/>
                </a:solidFill>
              </a:ln>
            </c:spPr>
          </c:dPt>
          <c:dPt>
            <c:idx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Val val="1"/>
          </c:dLbls>
          <c:cat>
            <c:strRef>
              <c:f>RESULTADOS!$R$39:$R$44</c:f>
              <c:strCache>
                <c:ptCount val="6"/>
                <c:pt idx="0">
                  <c:v>1º ESO</c:v>
                </c:pt>
                <c:pt idx="1">
                  <c:v>2º ESO</c:v>
                </c:pt>
                <c:pt idx="2">
                  <c:v>3º ESO</c:v>
                </c:pt>
                <c:pt idx="3">
                  <c:v>4º ESO</c:v>
                </c:pt>
                <c:pt idx="4">
                  <c:v>1º BACH</c:v>
                </c:pt>
                <c:pt idx="5">
                  <c:v>2º BACH</c:v>
                </c:pt>
              </c:strCache>
            </c:strRef>
          </c:cat>
          <c:val>
            <c:numRef>
              <c:f>RESULTADOS!$S$39:$S$44</c:f>
              <c:numCache>
                <c:formatCode>0.00</c:formatCode>
                <c:ptCount val="6"/>
                <c:pt idx="0">
                  <c:v>4.9891304347826217</c:v>
                </c:pt>
                <c:pt idx="1">
                  <c:v>5.1911764705882355</c:v>
                </c:pt>
                <c:pt idx="2">
                  <c:v>5.4603174603174605</c:v>
                </c:pt>
                <c:pt idx="3">
                  <c:v>5.5432098765432096</c:v>
                </c:pt>
                <c:pt idx="4">
                  <c:v>5.4666666666666694</c:v>
                </c:pt>
                <c:pt idx="5">
                  <c:v>5.5757575757575761</c:v>
                </c:pt>
              </c:numCache>
            </c:numRef>
          </c:val>
        </c:ser>
        <c:dLbls>
          <c:showVal val="1"/>
        </c:dLbls>
        <c:gapWidth val="75"/>
        <c:axId val="111717760"/>
        <c:axId val="111723648"/>
      </c:barChart>
      <c:catAx>
        <c:axId val="1117177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111723648"/>
        <c:crosses val="autoZero"/>
        <c:auto val="1"/>
        <c:lblAlgn val="ctr"/>
        <c:lblOffset val="100"/>
      </c:catAx>
      <c:valAx>
        <c:axId val="111723648"/>
        <c:scaling>
          <c:orientation val="minMax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1717760"/>
        <c:crosses val="autoZero"/>
        <c:crossBetween val="between"/>
      </c:valAx>
    </c:plotArea>
    <c:plotVisOnly val="1"/>
    <c:dispBlanksAs val="gap"/>
  </c:chart>
  <c:spPr>
    <a:ln>
      <a:solidFill>
        <a:schemeClr val="accent1"/>
      </a:solidFill>
    </a:ln>
  </c:sp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6014681218899658E-2"/>
          <c:y val="0.11148174269451082"/>
          <c:w val="0.8596328892827817"/>
          <c:h val="0.71856137112497909"/>
        </c:manualLayout>
      </c:layout>
      <c:barChart>
        <c:barDir val="col"/>
        <c:grouping val="clustered"/>
        <c:ser>
          <c:idx val="0"/>
          <c:order val="0"/>
          <c:tx>
            <c:strRef>
              <c:f>RESULTADOS!$T$13</c:f>
              <c:strCache>
                <c:ptCount val="1"/>
                <c:pt idx="0">
                  <c:v>HOMBRES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RESULTADOS!$R$39:$R$44</c:f>
              <c:strCache>
                <c:ptCount val="6"/>
                <c:pt idx="0">
                  <c:v>1º ESO</c:v>
                </c:pt>
                <c:pt idx="1">
                  <c:v>2º ESO</c:v>
                </c:pt>
                <c:pt idx="2">
                  <c:v>3º ESO</c:v>
                </c:pt>
                <c:pt idx="3">
                  <c:v>4º ESO</c:v>
                </c:pt>
                <c:pt idx="4">
                  <c:v>1º BACH</c:v>
                </c:pt>
                <c:pt idx="5">
                  <c:v>2º BACH</c:v>
                </c:pt>
              </c:strCache>
            </c:strRef>
          </c:cat>
          <c:val>
            <c:numRef>
              <c:f>RESULTADOS!$T$39:$T$44</c:f>
              <c:numCache>
                <c:formatCode>0.00</c:formatCode>
                <c:ptCount val="6"/>
                <c:pt idx="0">
                  <c:v>5.1599999999999975</c:v>
                </c:pt>
                <c:pt idx="1">
                  <c:v>5.1515151515151381</c:v>
                </c:pt>
                <c:pt idx="2">
                  <c:v>6.0606060606060606</c:v>
                </c:pt>
                <c:pt idx="3">
                  <c:v>5.7333333333333512</c:v>
                </c:pt>
                <c:pt idx="4">
                  <c:v>6.0555555555555367</c:v>
                </c:pt>
                <c:pt idx="5">
                  <c:v>5.419354838709677</c:v>
                </c:pt>
              </c:numCache>
            </c:numRef>
          </c:val>
        </c:ser>
        <c:ser>
          <c:idx val="1"/>
          <c:order val="1"/>
          <c:tx>
            <c:strRef>
              <c:f>RESULTADOS!$U$13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Lbls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RESULTADOS!$R$39:$R$44</c:f>
              <c:strCache>
                <c:ptCount val="6"/>
                <c:pt idx="0">
                  <c:v>1º ESO</c:v>
                </c:pt>
                <c:pt idx="1">
                  <c:v>2º ESO</c:v>
                </c:pt>
                <c:pt idx="2">
                  <c:v>3º ESO</c:v>
                </c:pt>
                <c:pt idx="3">
                  <c:v>4º ESO</c:v>
                </c:pt>
                <c:pt idx="4">
                  <c:v>1º BACH</c:v>
                </c:pt>
                <c:pt idx="5">
                  <c:v>2º BACH</c:v>
                </c:pt>
              </c:strCache>
            </c:strRef>
          </c:cat>
          <c:val>
            <c:numRef>
              <c:f>RESULTADOS!$U$39:$U$44</c:f>
              <c:numCache>
                <c:formatCode>0.00</c:formatCode>
                <c:ptCount val="6"/>
                <c:pt idx="0">
                  <c:v>4.7857142857142874</c:v>
                </c:pt>
                <c:pt idx="1">
                  <c:v>5.2285714285714286</c:v>
                </c:pt>
                <c:pt idx="2">
                  <c:v>4.8</c:v>
                </c:pt>
                <c:pt idx="3">
                  <c:v>5.3055555555555367</c:v>
                </c:pt>
                <c:pt idx="4">
                  <c:v>4.5833333333333472</c:v>
                </c:pt>
                <c:pt idx="5">
                  <c:v>5.7142857142857055</c:v>
                </c:pt>
              </c:numCache>
            </c:numRef>
          </c:val>
        </c:ser>
        <c:dLbls>
          <c:showVal val="1"/>
        </c:dLbls>
        <c:gapWidth val="75"/>
        <c:axId val="111859968"/>
        <c:axId val="111874048"/>
      </c:barChart>
      <c:catAx>
        <c:axId val="111859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111874048"/>
        <c:crosses val="autoZero"/>
        <c:auto val="1"/>
        <c:lblAlgn val="ctr"/>
        <c:lblOffset val="100"/>
      </c:catAx>
      <c:valAx>
        <c:axId val="111874048"/>
        <c:scaling>
          <c:orientation val="minMax"/>
          <c:min val="4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11859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1872205441177986E-2"/>
          <c:y val="0.10929842638807839"/>
          <c:w val="0.29852079958528938"/>
          <c:h val="0.16454101992924108"/>
        </c:manualLayout>
      </c:layout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MEDIA DE ACIERTOS CONSECUTIVOS POR NIVEL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9BBB59"/>
            </a:solidFill>
            <a:ln>
              <a:solidFill>
                <a:srgbClr val="9BBB59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spPr>
              <a:solidFill>
                <a:srgbClr val="E331C1"/>
              </a:solidFill>
              <a:ln>
                <a:solidFill>
                  <a:srgbClr val="E331C1"/>
                </a:solidFill>
              </a:ln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E37735"/>
              </a:solidFill>
              <a:ln>
                <a:solidFill>
                  <a:srgbClr val="E37735"/>
                </a:solidFill>
              </a:ln>
            </c:spPr>
          </c:dPt>
          <c:dPt>
            <c:idx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Val val="1"/>
          </c:dLbls>
          <c:cat>
            <c:strRef>
              <c:f>RESULTADOS!$R$39:$R$44</c:f>
              <c:strCache>
                <c:ptCount val="6"/>
                <c:pt idx="0">
                  <c:v>1º ESO</c:v>
                </c:pt>
                <c:pt idx="1">
                  <c:v>2º ESO</c:v>
                </c:pt>
                <c:pt idx="2">
                  <c:v>3º ESO</c:v>
                </c:pt>
                <c:pt idx="3">
                  <c:v>4º ESO</c:v>
                </c:pt>
                <c:pt idx="4">
                  <c:v>1º BACH</c:v>
                </c:pt>
                <c:pt idx="5">
                  <c:v>2º BACH</c:v>
                </c:pt>
              </c:strCache>
            </c:strRef>
          </c:cat>
          <c:val>
            <c:numRef>
              <c:f>RESULTADOS!$V$39:$V$44</c:f>
              <c:numCache>
                <c:formatCode>0.00</c:formatCode>
                <c:ptCount val="6"/>
                <c:pt idx="0">
                  <c:v>3.3804347826087002</c:v>
                </c:pt>
                <c:pt idx="1">
                  <c:v>3.8676470588235294</c:v>
                </c:pt>
                <c:pt idx="2">
                  <c:v>3.7258297258297257</c:v>
                </c:pt>
                <c:pt idx="3">
                  <c:v>3.7901234567901252</c:v>
                </c:pt>
                <c:pt idx="4">
                  <c:v>4.2833333333333492</c:v>
                </c:pt>
                <c:pt idx="5">
                  <c:v>3.6363636363636327</c:v>
                </c:pt>
              </c:numCache>
            </c:numRef>
          </c:val>
        </c:ser>
        <c:dLbls>
          <c:showVal val="1"/>
        </c:dLbls>
        <c:gapWidth val="75"/>
        <c:axId val="112024192"/>
        <c:axId val="112030080"/>
      </c:barChart>
      <c:catAx>
        <c:axId val="1120241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112030080"/>
        <c:crosses val="autoZero"/>
        <c:auto val="1"/>
        <c:lblAlgn val="ctr"/>
        <c:lblOffset val="100"/>
      </c:catAx>
      <c:valAx>
        <c:axId val="112030080"/>
        <c:scaling>
          <c:orientation val="minMax"/>
        </c:scaling>
        <c:delete val="1"/>
        <c:axPos val="l"/>
        <c:numFmt formatCode="0.00" sourceLinked="1"/>
        <c:tickLblPos val="none"/>
        <c:crossAx val="112024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+mj-lt"/>
        </a:defRPr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MEDIA DE ACIERTOS CONSECUTIVOS POR NIVEL Y SEXO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RESULTADOS!$W$13</c:f>
              <c:strCache>
                <c:ptCount val="1"/>
                <c:pt idx="0">
                  <c:v>HOMBRES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RESULTADOS!$R$39:$R$44</c:f>
              <c:strCache>
                <c:ptCount val="6"/>
                <c:pt idx="0">
                  <c:v>1º ESO</c:v>
                </c:pt>
                <c:pt idx="1">
                  <c:v>2º ESO</c:v>
                </c:pt>
                <c:pt idx="2">
                  <c:v>3º ESO</c:v>
                </c:pt>
                <c:pt idx="3">
                  <c:v>4º ESO</c:v>
                </c:pt>
                <c:pt idx="4">
                  <c:v>1º BACH</c:v>
                </c:pt>
                <c:pt idx="5">
                  <c:v>2º BACH</c:v>
                </c:pt>
              </c:strCache>
            </c:strRef>
          </c:cat>
          <c:val>
            <c:numRef>
              <c:f>RESULTADOS!$W$39:$W$44</c:f>
              <c:numCache>
                <c:formatCode>0.00</c:formatCode>
                <c:ptCount val="6"/>
                <c:pt idx="0">
                  <c:v>3.36</c:v>
                </c:pt>
                <c:pt idx="1">
                  <c:v>4.2121212121212075</c:v>
                </c:pt>
                <c:pt idx="2">
                  <c:v>4.0885780885780889</c:v>
                </c:pt>
                <c:pt idx="3">
                  <c:v>3.8888888888888831</c:v>
                </c:pt>
                <c:pt idx="4">
                  <c:v>4.75</c:v>
                </c:pt>
                <c:pt idx="5">
                  <c:v>3.8709677419354902</c:v>
                </c:pt>
              </c:numCache>
            </c:numRef>
          </c:val>
        </c:ser>
        <c:ser>
          <c:idx val="1"/>
          <c:order val="1"/>
          <c:tx>
            <c:strRef>
              <c:f>RESULTADOS!$X$13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RESULTADOS!$R$39:$R$44</c:f>
              <c:strCache>
                <c:ptCount val="6"/>
                <c:pt idx="0">
                  <c:v>1º ESO</c:v>
                </c:pt>
                <c:pt idx="1">
                  <c:v>2º ESO</c:v>
                </c:pt>
                <c:pt idx="2">
                  <c:v>3º ESO</c:v>
                </c:pt>
                <c:pt idx="3">
                  <c:v>4º ESO</c:v>
                </c:pt>
                <c:pt idx="4">
                  <c:v>1º BACH</c:v>
                </c:pt>
                <c:pt idx="5">
                  <c:v>2º BACH</c:v>
                </c:pt>
              </c:strCache>
            </c:strRef>
          </c:cat>
          <c:val>
            <c:numRef>
              <c:f>RESULTADOS!$X$39:$X$44</c:f>
              <c:numCache>
                <c:formatCode>0.00</c:formatCode>
                <c:ptCount val="6"/>
                <c:pt idx="0">
                  <c:v>3.4047619047619051</c:v>
                </c:pt>
                <c:pt idx="1">
                  <c:v>3.5428571428571431</c:v>
                </c:pt>
                <c:pt idx="2">
                  <c:v>3.3185185185185184</c:v>
                </c:pt>
                <c:pt idx="3">
                  <c:v>3.6666666666666665</c:v>
                </c:pt>
                <c:pt idx="4">
                  <c:v>3.5833333333333393</c:v>
                </c:pt>
                <c:pt idx="5">
                  <c:v>3.428571428571435</c:v>
                </c:pt>
              </c:numCache>
            </c:numRef>
          </c:val>
        </c:ser>
        <c:dLbls>
          <c:showVal val="1"/>
        </c:dLbls>
        <c:gapWidth val="75"/>
        <c:axId val="112363008"/>
        <c:axId val="112364544"/>
      </c:barChart>
      <c:catAx>
        <c:axId val="112363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112364544"/>
        <c:crosses val="autoZero"/>
        <c:auto val="1"/>
        <c:lblAlgn val="ctr"/>
        <c:lblOffset val="100"/>
      </c:catAx>
      <c:valAx>
        <c:axId val="112364544"/>
        <c:scaling>
          <c:orientation val="minMax"/>
        </c:scaling>
        <c:delete val="1"/>
        <c:axPos val="l"/>
        <c:numFmt formatCode="0.00" sourceLinked="1"/>
        <c:tickLblPos val="none"/>
        <c:crossAx val="1123630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PORCENTAJES ACIERTOS CONSECUTIVOS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RESULTADOS!$X$127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val>
            <c:numRef>
              <c:f>RESULTADOS!$Y$127:$AH$127</c:f>
              <c:numCache>
                <c:formatCode>0.0%</c:formatCode>
                <c:ptCount val="10"/>
                <c:pt idx="0">
                  <c:v>0.913953488372093</c:v>
                </c:pt>
                <c:pt idx="1">
                  <c:v>0.86976744186046506</c:v>
                </c:pt>
                <c:pt idx="2">
                  <c:v>0.78372093023255862</c:v>
                </c:pt>
                <c:pt idx="3">
                  <c:v>0.55581395348837404</c:v>
                </c:pt>
                <c:pt idx="4">
                  <c:v>0.35348837209302436</c:v>
                </c:pt>
                <c:pt idx="5">
                  <c:v>0.17906976744186096</c:v>
                </c:pt>
                <c:pt idx="6">
                  <c:v>5.8139534883721054E-2</c:v>
                </c:pt>
                <c:pt idx="7">
                  <c:v>1.8604651162790711E-2</c:v>
                </c:pt>
                <c:pt idx="8">
                  <c:v>1.1627906976744153E-2</c:v>
                </c:pt>
                <c:pt idx="9">
                  <c:v>2.3255813953488376E-3</c:v>
                </c:pt>
              </c:numCache>
            </c:numRef>
          </c:val>
        </c:ser>
        <c:ser>
          <c:idx val="1"/>
          <c:order val="1"/>
          <c:tx>
            <c:strRef>
              <c:f>RESULTADOS!$X$128</c:f>
              <c:strCache>
                <c:ptCount val="1"/>
                <c:pt idx="0">
                  <c:v>HOMBRES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val>
            <c:numRef>
              <c:f>RESULTADOS!$Y$128:$AH$128</c:f>
              <c:numCache>
                <c:formatCode>0.0%</c:formatCode>
                <c:ptCount val="10"/>
                <c:pt idx="0">
                  <c:v>0.93859649122807065</c:v>
                </c:pt>
                <c:pt idx="1">
                  <c:v>0.89912280701754399</c:v>
                </c:pt>
                <c:pt idx="2">
                  <c:v>0.80701754385964741</c:v>
                </c:pt>
                <c:pt idx="3">
                  <c:v>0.6052631578947365</c:v>
                </c:pt>
                <c:pt idx="4">
                  <c:v>0.39912280701754593</c:v>
                </c:pt>
                <c:pt idx="5">
                  <c:v>0.20614035087719385</c:v>
                </c:pt>
                <c:pt idx="6">
                  <c:v>8.3333333333333398E-2</c:v>
                </c:pt>
                <c:pt idx="7">
                  <c:v>2.1929824561403556E-2</c:v>
                </c:pt>
                <c:pt idx="8">
                  <c:v>1.315789473684212E-2</c:v>
                </c:pt>
                <c:pt idx="9">
                  <c:v>4.3859649122807015E-3</c:v>
                </c:pt>
              </c:numCache>
            </c:numRef>
          </c:val>
        </c:ser>
        <c:ser>
          <c:idx val="2"/>
          <c:order val="2"/>
          <c:tx>
            <c:strRef>
              <c:f>RESULTADOS!$X$129</c:f>
              <c:strCache>
                <c:ptCount val="1"/>
                <c:pt idx="0">
                  <c:v>MUJERES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RESULTADOS!$Y$129:$AH$129</c:f>
              <c:numCache>
                <c:formatCode>0.0%</c:formatCode>
                <c:ptCount val="10"/>
                <c:pt idx="0">
                  <c:v>0.8861386138613867</c:v>
                </c:pt>
                <c:pt idx="1">
                  <c:v>0.8366336633663366</c:v>
                </c:pt>
                <c:pt idx="2">
                  <c:v>0.75742574257425765</c:v>
                </c:pt>
                <c:pt idx="3">
                  <c:v>0.5</c:v>
                </c:pt>
                <c:pt idx="4">
                  <c:v>0.30198019801980358</c:v>
                </c:pt>
                <c:pt idx="5">
                  <c:v>0.14851485148514895</c:v>
                </c:pt>
                <c:pt idx="6">
                  <c:v>2.9702970297029785E-2</c:v>
                </c:pt>
                <c:pt idx="7">
                  <c:v>1.4851485148514872E-2</c:v>
                </c:pt>
                <c:pt idx="8">
                  <c:v>9.9009900990099549E-3</c:v>
                </c:pt>
                <c:pt idx="9">
                  <c:v>0</c:v>
                </c:pt>
              </c:numCache>
            </c:numRef>
          </c:val>
        </c:ser>
        <c:marker val="1"/>
        <c:axId val="112345472"/>
        <c:axId val="112347392"/>
      </c:lineChart>
      <c:catAx>
        <c:axId val="112345472"/>
        <c:scaling>
          <c:orientation val="minMax"/>
        </c:scaling>
        <c:axPos val="b"/>
        <c:majorTickMark val="none"/>
        <c:tickLblPos val="nextTo"/>
        <c:crossAx val="112347392"/>
        <c:crosses val="autoZero"/>
        <c:auto val="1"/>
        <c:lblAlgn val="ctr"/>
        <c:lblOffset val="100"/>
      </c:catAx>
      <c:valAx>
        <c:axId val="11234739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23454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s-ES"/>
          </a:p>
        </c:txPr>
      </c:dTable>
    </c:plotArea>
    <c:plotVisOnly val="1"/>
    <c:dispBlanksAs val="gap"/>
  </c:chart>
  <c:txPr>
    <a:bodyPr/>
    <a:lstStyle/>
    <a:p>
      <a:pPr>
        <a:defRPr sz="1400" b="1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MUESTRA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3438608635459041"/>
          <c:y val="9.262756746154073E-2"/>
          <c:w val="0.52585526809148864"/>
          <c:h val="0.85147383267483356"/>
        </c:manualLayout>
      </c:layout>
      <c:pieChart>
        <c:varyColors val="1"/>
        <c:ser>
          <c:idx val="0"/>
          <c:order val="0"/>
          <c:explosion val="19"/>
          <c:dPt>
            <c:idx val="0"/>
            <c:explosion val="13"/>
            <c:spPr>
              <a:blipFill dpi="0" rotWithShape="1">
                <a:blip xmlns:r="http://schemas.openxmlformats.org/officeDocument/2006/relationships" r:embed="rId1"/>
                <a:srcRect/>
                <a:tile tx="0" ty="0" sx="10000" sy="10000" flip="none" algn="tl"/>
              </a:blipFill>
            </c:spPr>
          </c:dPt>
          <c:dPt>
            <c:idx val="1"/>
            <c:explosion val="10"/>
            <c:spPr>
              <a:blipFill dpi="0" rotWithShape="1">
                <a:blip xmlns:r="http://schemas.openxmlformats.org/officeDocument/2006/relationships" r:embed="rId2"/>
                <a:srcRect/>
                <a:tile tx="0" ty="0" sx="10000" sy="10000" flip="none" algn="tl"/>
              </a:blip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181
(61%)</a:t>
                    </a:r>
                  </a:p>
                </c:rich>
              </c:tx>
              <c:dLblPos val="outEnd"/>
              <c:showVal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115
(39%)</a:t>
                    </a:r>
                  </a:p>
                </c:rich>
              </c:tx>
              <c:dLblPos val="outEnd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dLblPos val="outEnd"/>
            <c:showVal val="1"/>
            <c:showPercent val="1"/>
            <c:separator>
</c:separator>
            <c:showLeaderLines val="1"/>
          </c:dLbls>
          <c:val>
            <c:numRef>
              <c:f>Hoja1!$S$14:$S$15</c:f>
              <c:numCache>
                <c:formatCode>General</c:formatCode>
                <c:ptCount val="2"/>
                <c:pt idx="0">
                  <c:v>181</c:v>
                </c:pt>
                <c:pt idx="1">
                  <c:v>115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effectLst>
      <a:outerShdw blurRad="50800" dist="38100" dir="5400000" algn="t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externalData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n-US" sz="2000">
                <a:latin typeface="+mj-lt"/>
              </a:rPr>
              <a:t>REPARTO DE LOS HOMBRES POR EDAD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85135365023818"/>
          <c:y val="0.12923684745902494"/>
          <c:w val="0.44640857392825933"/>
          <c:h val="0.83695562779463561"/>
        </c:manualLayout>
      </c:layout>
      <c:doughnutChart>
        <c:varyColors val="1"/>
        <c:ser>
          <c:idx val="0"/>
          <c:order val="0"/>
          <c:explosion val="12"/>
          <c:dPt>
            <c:idx val="0"/>
            <c:explosion val="0"/>
          </c:dPt>
          <c:dPt>
            <c:idx val="1"/>
            <c:explosion val="0"/>
            <c:spPr>
              <a:solidFill>
                <a:srgbClr val="C00000"/>
              </a:solidFill>
            </c:spPr>
          </c:dPt>
          <c:dPt>
            <c:idx val="2"/>
            <c:explosion val="0"/>
            <c:spPr>
              <a:solidFill>
                <a:srgbClr val="7030A0"/>
              </a:solidFill>
            </c:spPr>
          </c:dPt>
          <c:dPt>
            <c:idx val="3"/>
            <c:explosion val="0"/>
            <c:spPr>
              <a:solidFill>
                <a:srgbClr val="FFFF00"/>
              </a:solidFill>
            </c:spPr>
          </c:dPt>
          <c:dPt>
            <c:idx val="4"/>
            <c:explosion val="0"/>
            <c:spPr>
              <a:solidFill>
                <a:schemeClr val="accent5"/>
              </a:solidFill>
            </c:spPr>
          </c:dPt>
          <c:dPt>
            <c:idx val="5"/>
            <c:explosion val="0"/>
            <c:spPr>
              <a:solidFill>
                <a:srgbClr val="F0771C"/>
              </a:solidFill>
            </c:spPr>
          </c:dPt>
          <c:dLbls>
            <c:dLbl>
              <c:idx val="0"/>
              <c:layout>
                <c:manualLayout>
                  <c:x val="4.5531739088169577E-2"/>
                  <c:y val="-0.10358822782967383"/>
                </c:manualLayout>
              </c:layout>
              <c:showPercent val="1"/>
            </c:dLbl>
            <c:dLbl>
              <c:idx val="1"/>
              <c:layout>
                <c:manualLayout>
                  <c:x val="0.12372581899484793"/>
                  <c:y val="5.3243046887334299E-2"/>
                </c:manualLayout>
              </c:layout>
              <c:showPercent val="1"/>
            </c:dLbl>
            <c:dLbl>
              <c:idx val="2"/>
              <c:layout>
                <c:manualLayout>
                  <c:x val="-5.0274618450471473E-2"/>
                  <c:y val="-9.0278548251176621E-2"/>
                </c:manualLayout>
              </c:layout>
              <c:showPercent val="1"/>
            </c:dLbl>
            <c:dLbl>
              <c:idx val="3"/>
              <c:layout>
                <c:manualLayout>
                  <c:x val="-3.3610868085933707E-2"/>
                  <c:y val="-0.11053353767237119"/>
                </c:manualLayout>
              </c:layout>
              <c:showPercent val="1"/>
            </c:dLbl>
            <c:dLbl>
              <c:idx val="4"/>
              <c:layout>
                <c:manualLayout>
                  <c:x val="-2.2921648682803549E-2"/>
                  <c:y val="-0.12847274035371731"/>
                </c:manualLayout>
              </c:layout>
              <c:showPercent val="1"/>
            </c:dLbl>
            <c:dLbl>
              <c:idx val="5"/>
              <c:layout>
                <c:manualLayout>
                  <c:x val="0"/>
                  <c:y val="-0.12789339498436819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Hoja1!$R$2:$R$7</c:f>
              <c:strCache>
                <c:ptCount val="6"/>
                <c:pt idx="0">
                  <c:v>Menores de 10 años</c:v>
                </c:pt>
                <c:pt idx="1">
                  <c:v>Entre 10 y 20 años</c:v>
                </c:pt>
                <c:pt idx="2">
                  <c:v>Entre 20 y 30 años</c:v>
                </c:pt>
                <c:pt idx="3">
                  <c:v>Entre 30 y 40 años</c:v>
                </c:pt>
                <c:pt idx="4">
                  <c:v>Entre 40 y 50 años</c:v>
                </c:pt>
                <c:pt idx="5">
                  <c:v>Mayores de 50 años</c:v>
                </c:pt>
              </c:strCache>
            </c:strRef>
          </c:cat>
          <c:val>
            <c:numRef>
              <c:f>Hoja1!$S$2:$S$7</c:f>
              <c:numCache>
                <c:formatCode>General</c:formatCode>
                <c:ptCount val="6"/>
                <c:pt idx="0">
                  <c:v>20</c:v>
                </c:pt>
                <c:pt idx="1">
                  <c:v>137</c:v>
                </c:pt>
                <c:pt idx="2">
                  <c:v>4</c:v>
                </c:pt>
                <c:pt idx="3">
                  <c:v>5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259259259259267"/>
          <c:y val="0.17952857142857137"/>
          <c:w val="0.38624338624338622"/>
          <c:h val="0.76013095238095263"/>
        </c:manualLayout>
      </c:layout>
      <c:txPr>
        <a:bodyPr/>
        <a:lstStyle/>
        <a:p>
          <a:pPr rtl="0">
            <a:defRPr sz="1600">
              <a:latin typeface="+mj-lt"/>
            </a:defRPr>
          </a:pPr>
          <a:endParaRPr lang="es-ES"/>
        </a:p>
      </c:txPr>
    </c:legend>
    <c:plotVisOnly val="1"/>
    <c:dispBlanksAs val="zero"/>
  </c:chart>
  <c:spPr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TAMAÑO MUESTRAL POR NIVELES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1509732503957442E-2"/>
          <c:y val="0.19846733323595944"/>
          <c:w val="0.8530542539076158"/>
          <c:h val="0.70587103256275319"/>
        </c:manualLayout>
      </c:layout>
      <c:pie3DChart>
        <c:varyColors val="1"/>
        <c:ser>
          <c:idx val="0"/>
          <c:order val="0"/>
          <c:dPt>
            <c:idx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Pt>
            <c:idx val="3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</c:dPt>
          <c:dPt>
            <c:idx val="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</c:spPr>
          </c:dPt>
          <c:dPt>
            <c:idx val="5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dLblPos val="outEnd"/>
            <c:showVal val="1"/>
            <c:showLeaderLines val="1"/>
          </c:dLbls>
          <c:cat>
            <c:strRef>
              <c:f>RESULTADOS!$F$109:$F$114</c:f>
              <c:strCache>
                <c:ptCount val="6"/>
                <c:pt idx="0">
                  <c:v>1º ESO</c:v>
                </c:pt>
                <c:pt idx="1">
                  <c:v>2º ESO</c:v>
                </c:pt>
                <c:pt idx="2">
                  <c:v>3º ESO</c:v>
                </c:pt>
                <c:pt idx="3">
                  <c:v>4º ESO</c:v>
                </c:pt>
                <c:pt idx="4">
                  <c:v>1º BACH</c:v>
                </c:pt>
                <c:pt idx="5">
                  <c:v>2º BACH</c:v>
                </c:pt>
              </c:strCache>
            </c:strRef>
          </c:cat>
          <c:val>
            <c:numRef>
              <c:f>RESULTADOS!$G$109:$G$114</c:f>
              <c:numCache>
                <c:formatCode>General</c:formatCode>
                <c:ptCount val="6"/>
                <c:pt idx="0">
                  <c:v>92</c:v>
                </c:pt>
                <c:pt idx="1">
                  <c:v>68</c:v>
                </c:pt>
                <c:pt idx="2">
                  <c:v>63</c:v>
                </c:pt>
                <c:pt idx="3">
                  <c:v>81</c:v>
                </c:pt>
                <c:pt idx="4">
                  <c:v>60</c:v>
                </c:pt>
                <c:pt idx="5">
                  <c:v>66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7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n-US" sz="2000">
                <a:latin typeface="+mj-lt"/>
              </a:rPr>
              <a:t>REPARTO DE LAS MUJERES POR EDAD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1209475551667162"/>
          <c:y val="0.18033292196698575"/>
          <c:w val="0.40876555361135419"/>
          <c:h val="0.76638006195327568"/>
        </c:manualLayout>
      </c:layout>
      <c:doughnutChart>
        <c:varyColors val="1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0771C"/>
              </a:solidFill>
            </c:spPr>
          </c:dPt>
          <c:dLbls>
            <c:dLbl>
              <c:idx val="0"/>
              <c:layout>
                <c:manualLayout>
                  <c:x val="3.6111111111111212E-2"/>
                  <c:y val="-0.12499999999999997"/>
                </c:manualLayout>
              </c:layout>
              <c:showPercent val="1"/>
            </c:dLbl>
            <c:dLbl>
              <c:idx val="1"/>
              <c:layout>
                <c:manualLayout>
                  <c:x val="0.10833333333333336"/>
                  <c:y val="7.870370370370379E-2"/>
                </c:manualLayout>
              </c:layout>
              <c:showPercent val="1"/>
            </c:dLbl>
            <c:dLbl>
              <c:idx val="2"/>
              <c:layout>
                <c:manualLayout>
                  <c:x val="-7.5000000000000039E-2"/>
                  <c:y val="-3.7037037037037084E-2"/>
                </c:manualLayout>
              </c:layout>
              <c:showPercent val="1"/>
            </c:dLbl>
            <c:dLbl>
              <c:idx val="3"/>
              <c:layout>
                <c:manualLayout>
                  <c:x val="-5.8333333333333605E-2"/>
                  <c:y val="-8.7962962962963284E-2"/>
                </c:manualLayout>
              </c:layout>
              <c:showPercent val="1"/>
            </c:dLbl>
            <c:dLbl>
              <c:idx val="4"/>
              <c:layout>
                <c:manualLayout>
                  <c:x val="-4.1666666666666671E-2"/>
                  <c:y val="-0.12037037037037036"/>
                </c:manualLayout>
              </c:layout>
              <c:showPercent val="1"/>
            </c:dLbl>
            <c:dLbl>
              <c:idx val="5"/>
              <c:layout>
                <c:manualLayout>
                  <c:x val="0"/>
                  <c:y val="-0.1342592592592592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Hoja1!$R$8:$R$13</c:f>
              <c:strCache>
                <c:ptCount val="6"/>
                <c:pt idx="0">
                  <c:v>Menores de 10 años</c:v>
                </c:pt>
                <c:pt idx="1">
                  <c:v>Entre 10 y 20 años</c:v>
                </c:pt>
                <c:pt idx="2">
                  <c:v>Entre 20 y 30 años</c:v>
                </c:pt>
                <c:pt idx="3">
                  <c:v>Entre 30 y 40 años</c:v>
                </c:pt>
                <c:pt idx="4">
                  <c:v>Entre 40 y 50 años</c:v>
                </c:pt>
                <c:pt idx="5">
                  <c:v>Mayores de 50 años</c:v>
                </c:pt>
              </c:strCache>
            </c:strRef>
          </c:cat>
          <c:val>
            <c:numRef>
              <c:f>Hoja1!$S$8:$S$13</c:f>
              <c:numCache>
                <c:formatCode>General</c:formatCode>
                <c:ptCount val="6"/>
                <c:pt idx="0">
                  <c:v>6</c:v>
                </c:pt>
                <c:pt idx="1">
                  <c:v>85</c:v>
                </c:pt>
                <c:pt idx="2">
                  <c:v>3</c:v>
                </c:pt>
                <c:pt idx="3">
                  <c:v>5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50913774667056"/>
          <c:y val="0.18005247597812665"/>
          <c:w val="0.3813901234567903"/>
          <c:h val="0.75888872381518491"/>
        </c:manualLayout>
      </c:layout>
      <c:txPr>
        <a:bodyPr/>
        <a:lstStyle/>
        <a:p>
          <a:pPr>
            <a:defRPr sz="1600">
              <a:latin typeface="+mj-lt"/>
            </a:defRPr>
          </a:pPr>
          <a:endParaRPr lang="es-ES"/>
        </a:p>
      </c:txPr>
    </c:legend>
    <c:plotVisOnly val="1"/>
    <c:dispBlanksAs val="zero"/>
  </c:chart>
  <c:spPr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s-ES" sz="2000">
                <a:latin typeface="+mj-lt"/>
              </a:rPr>
              <a:t>Comparativa</a:t>
            </a:r>
            <a:r>
              <a:rPr lang="es-ES" sz="2000" baseline="0">
                <a:latin typeface="+mj-lt"/>
              </a:rPr>
              <a:t> por edad y sexo de puntos</a:t>
            </a:r>
            <a:endParaRPr lang="es-ES" sz="2000">
              <a:latin typeface="+mj-lt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circle"/>
            <c:size val="7"/>
          </c:marker>
          <c:cat>
            <c:strRef>
              <c:f>Hoja1!$R$2:$R$7</c:f>
              <c:strCache>
                <c:ptCount val="6"/>
                <c:pt idx="0">
                  <c:v>Menores de 10 años</c:v>
                </c:pt>
                <c:pt idx="1">
                  <c:v>Entre 10 y 20 años</c:v>
                </c:pt>
                <c:pt idx="2">
                  <c:v>Entre 20 y 30 años</c:v>
                </c:pt>
                <c:pt idx="3">
                  <c:v>Entre 30 y 40 años</c:v>
                </c:pt>
                <c:pt idx="4">
                  <c:v>Entre 40 y 50 años</c:v>
                </c:pt>
                <c:pt idx="5">
                  <c:v>Mayores de 50 años</c:v>
                </c:pt>
              </c:strCache>
            </c:strRef>
          </c:cat>
          <c:val>
            <c:numRef>
              <c:f>Hoja1!$V$2:$V$7</c:f>
              <c:numCache>
                <c:formatCode>0.00</c:formatCode>
                <c:ptCount val="6"/>
                <c:pt idx="0">
                  <c:v>16.149999999999999</c:v>
                </c:pt>
                <c:pt idx="1">
                  <c:v>31.058394160583926</c:v>
                </c:pt>
                <c:pt idx="2">
                  <c:v>23.75</c:v>
                </c:pt>
                <c:pt idx="3">
                  <c:v>43.2</c:v>
                </c:pt>
                <c:pt idx="4">
                  <c:v>27</c:v>
                </c:pt>
                <c:pt idx="5">
                  <c:v>26.833333333333261</c:v>
                </c:pt>
              </c:numCache>
            </c:numRef>
          </c:val>
        </c:ser>
        <c:ser>
          <c:idx val="1"/>
          <c:order val="1"/>
          <c:tx>
            <c:v>Mujeres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Hoja1!$V$8:$V$13</c:f>
              <c:numCache>
                <c:formatCode>0.00</c:formatCode>
                <c:ptCount val="6"/>
                <c:pt idx="0">
                  <c:v>5.666666666666667</c:v>
                </c:pt>
                <c:pt idx="1">
                  <c:v>26.752941176470593</c:v>
                </c:pt>
                <c:pt idx="2">
                  <c:v>24</c:v>
                </c:pt>
                <c:pt idx="3">
                  <c:v>30.4</c:v>
                </c:pt>
                <c:pt idx="4">
                  <c:v>25.285714285714203</c:v>
                </c:pt>
                <c:pt idx="5">
                  <c:v>7.5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accent5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rgbClr val="7CCA62"/>
                </a:solidFill>
              </a:ln>
            </c:spPr>
          </c:marker>
          <c:val>
            <c:numRef>
              <c:f>Hoja1!$AA$2:$AA$7</c:f>
              <c:numCache>
                <c:formatCode>0.00</c:formatCode>
                <c:ptCount val="6"/>
                <c:pt idx="0">
                  <c:v>13.730769230769253</c:v>
                </c:pt>
                <c:pt idx="1">
                  <c:v>29.409909909909889</c:v>
                </c:pt>
                <c:pt idx="2">
                  <c:v>23.857142857142829</c:v>
                </c:pt>
                <c:pt idx="3">
                  <c:v>36.800000000000004</c:v>
                </c:pt>
                <c:pt idx="4">
                  <c:v>25.956521739130427</c:v>
                </c:pt>
                <c:pt idx="5">
                  <c:v>22</c:v>
                </c:pt>
              </c:numCache>
            </c:numRef>
          </c:val>
        </c:ser>
        <c:marker val="1"/>
        <c:axId val="112522368"/>
        <c:axId val="112524288"/>
      </c:lineChart>
      <c:catAx>
        <c:axId val="112522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es-ES"/>
          </a:p>
        </c:txPr>
        <c:crossAx val="112524288"/>
        <c:crosses val="autoZero"/>
        <c:auto val="1"/>
        <c:lblAlgn val="ctr"/>
        <c:lblOffset val="100"/>
      </c:catAx>
      <c:valAx>
        <c:axId val="112524288"/>
        <c:scaling>
          <c:orientation val="minMax"/>
          <c:max val="60"/>
        </c:scaling>
        <c:axPos val="l"/>
        <c:majorGridlines/>
        <c:title>
          <c:tx>
            <c:rich>
              <a:bodyPr/>
              <a:lstStyle/>
              <a:p>
                <a:pPr>
                  <a:defRPr sz="1100">
                    <a:latin typeface="+mj-lt"/>
                  </a:defRPr>
                </a:pPr>
                <a:r>
                  <a:rPr lang="es-ES" sz="1100">
                    <a:latin typeface="+mj-lt"/>
                  </a:rPr>
                  <a:t>Media de</a:t>
                </a:r>
                <a:r>
                  <a:rPr lang="es-ES" sz="1100" baseline="0">
                    <a:latin typeface="+mj-lt"/>
                  </a:rPr>
                  <a:t> puntos</a:t>
                </a:r>
                <a:endParaRPr lang="es-ES" sz="1100">
                  <a:latin typeface="+mj-lt"/>
                </a:endParaRPr>
              </a:p>
            </c:rich>
          </c:tx>
          <c:layout/>
        </c:title>
        <c:numFmt formatCode="0" sourceLinked="0"/>
        <c:majorTickMark val="none"/>
        <c:tickLblPos val="nextTo"/>
        <c:crossAx val="112522368"/>
        <c:crosses val="autoZero"/>
        <c:crossBetween val="between"/>
        <c:majorUnit val="10"/>
      </c:valAx>
    </c:plotArea>
    <c:plotVisOnly val="1"/>
    <c:dispBlanksAs val="gap"/>
  </c:chart>
  <c:spPr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en-US" sz="2400">
                <a:latin typeface="+mj-lt"/>
              </a:rPr>
              <a:t>Porcentaje de aciertos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5981314717512866"/>
          <c:y val="0.13685052193800062"/>
          <c:w val="0.71246158502398849"/>
          <c:h val="0.80494829854872996"/>
        </c:manualLayout>
      </c:layout>
      <c:barChart>
        <c:barDir val="bar"/>
        <c:grouping val="clustered"/>
        <c:ser>
          <c:idx val="0"/>
          <c:order val="0"/>
          <c:tx>
            <c:v>HOMBRES</c:v>
          </c:tx>
          <c:dLbls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es-ES"/>
              </a:p>
            </c:txPr>
            <c:showVal val="1"/>
          </c:dLbls>
          <c:cat>
            <c:strRef>
              <c:f>Hoja1!$R$2:$R$7</c:f>
              <c:strCache>
                <c:ptCount val="6"/>
                <c:pt idx="0">
                  <c:v>Menores de 10 años</c:v>
                </c:pt>
                <c:pt idx="1">
                  <c:v>Entre 10 y 20 años</c:v>
                </c:pt>
                <c:pt idx="2">
                  <c:v>Entre 20 y 30 años</c:v>
                </c:pt>
                <c:pt idx="3">
                  <c:v>Entre 30 y 40 años</c:v>
                </c:pt>
                <c:pt idx="4">
                  <c:v>Entre 40 y 50 años</c:v>
                </c:pt>
                <c:pt idx="5">
                  <c:v>Mayores de 50 años</c:v>
                </c:pt>
              </c:strCache>
            </c:strRef>
          </c:cat>
          <c:val>
            <c:numRef>
              <c:f>Hoja1!$U$2:$U$7</c:f>
              <c:numCache>
                <c:formatCode>0.0%</c:formatCode>
                <c:ptCount val="6"/>
                <c:pt idx="0">
                  <c:v>0.84742579036280263</c:v>
                </c:pt>
                <c:pt idx="1">
                  <c:v>0.86370073831191163</c:v>
                </c:pt>
                <c:pt idx="2">
                  <c:v>0.83100414078674856</c:v>
                </c:pt>
                <c:pt idx="3">
                  <c:v>0.90120547891824487</c:v>
                </c:pt>
                <c:pt idx="4">
                  <c:v>0.84896906169554864</c:v>
                </c:pt>
                <c:pt idx="5">
                  <c:v>0.91000812724950675</c:v>
                </c:pt>
              </c:numCache>
            </c:numRef>
          </c:val>
        </c:ser>
        <c:ser>
          <c:idx val="1"/>
          <c:order val="1"/>
          <c:tx>
            <c:v>MUJERES</c:v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es-ES"/>
              </a:p>
            </c:txPr>
            <c:showVal val="1"/>
          </c:dLbls>
          <c:val>
            <c:numRef>
              <c:f>Hoja1!$U$8:$U$13</c:f>
              <c:numCache>
                <c:formatCode>0.0%</c:formatCode>
                <c:ptCount val="6"/>
                <c:pt idx="0">
                  <c:v>0.76718426501035208</c:v>
                </c:pt>
                <c:pt idx="1">
                  <c:v>0.83767358497207067</c:v>
                </c:pt>
                <c:pt idx="2">
                  <c:v>0.835233918128655</c:v>
                </c:pt>
                <c:pt idx="3">
                  <c:v>0.91924242424242431</c:v>
                </c:pt>
                <c:pt idx="4">
                  <c:v>0.91956852931946786</c:v>
                </c:pt>
                <c:pt idx="5">
                  <c:v>0.7083333333333337</c:v>
                </c:pt>
              </c:numCache>
            </c:numRef>
          </c:val>
        </c:ser>
        <c:axId val="112726784"/>
        <c:axId val="112728320"/>
      </c:barChart>
      <c:catAx>
        <c:axId val="1127267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s-ES"/>
          </a:p>
        </c:txPr>
        <c:crossAx val="112728320"/>
        <c:crosses val="autoZero"/>
        <c:auto val="1"/>
        <c:lblAlgn val="ctr"/>
        <c:lblOffset val="100"/>
      </c:catAx>
      <c:valAx>
        <c:axId val="112728320"/>
        <c:scaling>
          <c:orientation val="minMax"/>
        </c:scaling>
        <c:axPos val="b"/>
        <c:numFmt formatCode="0.0%" sourceLinked="1"/>
        <c:majorTickMark val="none"/>
        <c:tickLblPos val="none"/>
        <c:crossAx val="112726784"/>
        <c:crosses val="autoZero"/>
        <c:crossBetween val="between"/>
      </c:valAx>
    </c:plotArea>
    <c:plotVisOnly val="1"/>
    <c:dispBlanksAs val="gap"/>
  </c:chart>
  <c:spPr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s-ES" sz="2000">
                <a:latin typeface="+mj-lt"/>
              </a:rPr>
              <a:t>Comparativa</a:t>
            </a:r>
            <a:r>
              <a:rPr lang="es-ES" sz="2000" baseline="0">
                <a:latin typeface="+mj-lt"/>
              </a:rPr>
              <a:t>  por edad y sexo de intentos</a:t>
            </a:r>
            <a:endParaRPr lang="es-ES" sz="2000">
              <a:latin typeface="+mj-lt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circle"/>
            <c:size val="7"/>
          </c:marker>
          <c:cat>
            <c:strRef>
              <c:f>Hoja1!$R$2:$R$7</c:f>
              <c:strCache>
                <c:ptCount val="6"/>
                <c:pt idx="0">
                  <c:v>Menores de 10 años</c:v>
                </c:pt>
                <c:pt idx="1">
                  <c:v>Entre 10 y 20 años</c:v>
                </c:pt>
                <c:pt idx="2">
                  <c:v>Entre 20 y 30 años</c:v>
                </c:pt>
                <c:pt idx="3">
                  <c:v>Entre 30 y 40 años</c:v>
                </c:pt>
                <c:pt idx="4">
                  <c:v>Entre 40 y 50 años</c:v>
                </c:pt>
                <c:pt idx="5">
                  <c:v>Mayores de 50 años</c:v>
                </c:pt>
              </c:strCache>
            </c:strRef>
          </c:cat>
          <c:val>
            <c:numRef>
              <c:f>Hoja1!$T$2:$T$7</c:f>
              <c:numCache>
                <c:formatCode>0.00</c:formatCode>
                <c:ptCount val="6"/>
                <c:pt idx="0" formatCode="General">
                  <c:v>23.150000000000031</c:v>
                </c:pt>
                <c:pt idx="1">
                  <c:v>41.919708029197075</c:v>
                </c:pt>
                <c:pt idx="2" formatCode="General">
                  <c:v>39.25</c:v>
                </c:pt>
                <c:pt idx="3">
                  <c:v>50.8</c:v>
                </c:pt>
                <c:pt idx="4">
                  <c:v>37.666666666666508</c:v>
                </c:pt>
                <c:pt idx="5" formatCode="General">
                  <c:v>32.5</c:v>
                </c:pt>
              </c:numCache>
            </c:numRef>
          </c:val>
        </c:ser>
        <c:ser>
          <c:idx val="1"/>
          <c:order val="1"/>
          <c:tx>
            <c:v>Mujeres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Hoja1!$R$2:$R$7</c:f>
              <c:strCache>
                <c:ptCount val="6"/>
                <c:pt idx="0">
                  <c:v>Menores de 10 años</c:v>
                </c:pt>
                <c:pt idx="1">
                  <c:v>Entre 10 y 20 años</c:v>
                </c:pt>
                <c:pt idx="2">
                  <c:v>Entre 20 y 30 años</c:v>
                </c:pt>
                <c:pt idx="3">
                  <c:v>Entre 30 y 40 años</c:v>
                </c:pt>
                <c:pt idx="4">
                  <c:v>Entre 40 y 50 años</c:v>
                </c:pt>
                <c:pt idx="5">
                  <c:v>Mayores de 50 años</c:v>
                </c:pt>
              </c:strCache>
            </c:strRef>
          </c:cat>
          <c:val>
            <c:numRef>
              <c:f>Hoja1!$T$8:$T$13</c:f>
              <c:numCache>
                <c:formatCode>0.00</c:formatCode>
                <c:ptCount val="6"/>
                <c:pt idx="0" formatCode="General">
                  <c:v>12</c:v>
                </c:pt>
                <c:pt idx="1">
                  <c:v>38.776470588235291</c:v>
                </c:pt>
                <c:pt idx="2">
                  <c:v>40.666666666666508</c:v>
                </c:pt>
                <c:pt idx="3">
                  <c:v>35.6</c:v>
                </c:pt>
                <c:pt idx="4" formatCode="General">
                  <c:v>30</c:v>
                </c:pt>
                <c:pt idx="5" formatCode="General">
                  <c:v>18.5</c:v>
                </c:pt>
              </c:numCache>
            </c:numRef>
          </c:val>
        </c:ser>
        <c:marker val="1"/>
        <c:axId val="112879872"/>
        <c:axId val="112886144"/>
      </c:lineChart>
      <c:catAx>
        <c:axId val="112879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s-ES"/>
          </a:p>
        </c:txPr>
        <c:crossAx val="112886144"/>
        <c:crosses val="autoZero"/>
        <c:auto val="1"/>
        <c:lblAlgn val="ctr"/>
        <c:lblOffset val="100"/>
      </c:catAx>
      <c:valAx>
        <c:axId val="1128861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>
                    <a:latin typeface="+mj-lt"/>
                  </a:defRPr>
                </a:pPr>
                <a:r>
                  <a:rPr lang="es-ES" sz="1200">
                    <a:latin typeface="+mj-lt"/>
                  </a:rPr>
                  <a:t>Media</a:t>
                </a:r>
                <a:r>
                  <a:rPr lang="es-ES" sz="1200" baseline="0">
                    <a:latin typeface="+mj-lt"/>
                  </a:rPr>
                  <a:t> de intentos</a:t>
                </a:r>
                <a:endParaRPr lang="es-ES" sz="1200">
                  <a:latin typeface="+mj-lt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112879872"/>
        <c:crosses val="autoZero"/>
        <c:crossBetween val="between"/>
      </c:valAx>
    </c:plotArea>
    <c:plotVisOnly val="1"/>
    <c:dispBlanksAs val="gap"/>
  </c:chart>
  <c:spPr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8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  <a:latin typeface="+mj-lt"/>
              </a:defRPr>
            </a:pPr>
            <a:r>
              <a:rPr lang="en-US" sz="2000">
                <a:solidFill>
                  <a:schemeClr val="bg1"/>
                </a:solidFill>
                <a:latin typeface="+mj-lt"/>
              </a:rPr>
              <a:t>Relación entre sexo y edad según intentos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47625">
              <a:noFill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40975251081092501"/>
                  <c:y val="-3.023588289405947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+mj-lt"/>
                      </a:defRPr>
                    </a:pPr>
                    <a:r>
                      <a:rPr lang="en-US"/>
                      <a:t>y = 1,0407x - 9,8194
R² = 0,6905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Hoja1!$Y$2:$Y$7</c:f>
              <c:numCache>
                <c:formatCode>General</c:formatCode>
                <c:ptCount val="6"/>
                <c:pt idx="0">
                  <c:v>23.150000000000031</c:v>
                </c:pt>
                <c:pt idx="1">
                  <c:v>41.919708029197075</c:v>
                </c:pt>
                <c:pt idx="2">
                  <c:v>39.25</c:v>
                </c:pt>
                <c:pt idx="3">
                  <c:v>50.8</c:v>
                </c:pt>
                <c:pt idx="4">
                  <c:v>37.666666666666536</c:v>
                </c:pt>
                <c:pt idx="5">
                  <c:v>32.5</c:v>
                </c:pt>
              </c:numCache>
            </c:numRef>
          </c:xVal>
          <c:yVal>
            <c:numRef>
              <c:f>Hoja1!$Z$2:$Z$7</c:f>
              <c:numCache>
                <c:formatCode>General</c:formatCode>
                <c:ptCount val="6"/>
                <c:pt idx="0">
                  <c:v>12</c:v>
                </c:pt>
                <c:pt idx="1">
                  <c:v>38.776470588235291</c:v>
                </c:pt>
                <c:pt idx="2">
                  <c:v>40.666666666666536</c:v>
                </c:pt>
                <c:pt idx="3">
                  <c:v>35.6</c:v>
                </c:pt>
                <c:pt idx="4">
                  <c:v>30</c:v>
                </c:pt>
                <c:pt idx="5">
                  <c:v>18.5</c:v>
                </c:pt>
              </c:numCache>
            </c:numRef>
          </c:yVal>
        </c:ser>
        <c:axId val="112964736"/>
        <c:axId val="112966272"/>
      </c:scatterChart>
      <c:valAx>
        <c:axId val="112964736"/>
        <c:scaling>
          <c:orientation val="minMax"/>
          <c:min val="20"/>
        </c:scaling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j-lt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+mj-lt"/>
                  </a:rPr>
                  <a:t>Hombres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112966272"/>
        <c:crosses val="autoZero"/>
        <c:crossBetween val="midCat"/>
      </c:valAx>
      <c:valAx>
        <c:axId val="112966272"/>
        <c:scaling>
          <c:orientation val="minMax"/>
          <c:min val="10"/>
        </c:scaling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j-lt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+mj-lt"/>
                  </a:rPr>
                  <a:t>Mujeres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112964736"/>
        <c:crosses val="autoZero"/>
        <c:crossBetween val="midCat"/>
      </c:valAx>
    </c:plotArea>
    <c:plotVisOnly val="1"/>
    <c:dispBlanksAs val="gap"/>
  </c:chart>
  <c:spPr>
    <a:solidFill>
      <a:srgbClr val="7030A0"/>
    </a:solidFill>
    <a:ln cap="rnd"/>
    <a:scene3d>
      <a:camera prst="orthographicFront"/>
      <a:lightRig rig="threePt" dir="t"/>
    </a:scene3d>
    <a:sp3d>
      <a:bevelT w="152400" h="50800" prst="softRound"/>
    </a:sp3d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n-US" sz="2000">
                <a:solidFill>
                  <a:schemeClr val="bg1"/>
                </a:solidFill>
                <a:latin typeface="+mj-lt"/>
              </a:rPr>
              <a:t>Relación entre sexo y edad según puntos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50655957622783487"/>
                  <c:y val="-2.7080314960630014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>
                      <a:latin typeface="+mj-lt"/>
                    </a:defRPr>
                  </a:pPr>
                  <a:endParaRPr lang="es-ES"/>
                </a:p>
              </c:txPr>
            </c:trendlineLbl>
          </c:trendline>
          <c:xVal>
            <c:numRef>
              <c:f>Hoja1!$AD$2:$AD$7</c:f>
              <c:numCache>
                <c:formatCode>General</c:formatCode>
                <c:ptCount val="6"/>
                <c:pt idx="0">
                  <c:v>16.149999999999999</c:v>
                </c:pt>
                <c:pt idx="1">
                  <c:v>31.058394160583926</c:v>
                </c:pt>
                <c:pt idx="2">
                  <c:v>23.75</c:v>
                </c:pt>
                <c:pt idx="3">
                  <c:v>43.2</c:v>
                </c:pt>
                <c:pt idx="4">
                  <c:v>27</c:v>
                </c:pt>
                <c:pt idx="5">
                  <c:v>26.833333333333275</c:v>
                </c:pt>
              </c:numCache>
            </c:numRef>
          </c:xVal>
          <c:yVal>
            <c:numRef>
              <c:f>Hoja1!$AE$2:$AE$7</c:f>
              <c:numCache>
                <c:formatCode>General</c:formatCode>
                <c:ptCount val="6"/>
                <c:pt idx="0">
                  <c:v>5.666666666666667</c:v>
                </c:pt>
                <c:pt idx="1">
                  <c:v>26.752941176470593</c:v>
                </c:pt>
                <c:pt idx="2">
                  <c:v>24</c:v>
                </c:pt>
                <c:pt idx="3">
                  <c:v>30.4</c:v>
                </c:pt>
                <c:pt idx="4">
                  <c:v>25.285714285714217</c:v>
                </c:pt>
                <c:pt idx="5">
                  <c:v>7.5</c:v>
                </c:pt>
              </c:numCache>
            </c:numRef>
          </c:yVal>
        </c:ser>
        <c:axId val="115425664"/>
        <c:axId val="115427200"/>
      </c:scatterChart>
      <c:valAx>
        <c:axId val="115425664"/>
        <c:scaling>
          <c:orientation val="minMax"/>
          <c:min val="10"/>
        </c:scaling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j-lt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+mj-lt"/>
                  </a:rPr>
                  <a:t>Hombres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115427200"/>
        <c:crosses val="autoZero"/>
        <c:crossBetween val="midCat"/>
      </c:valAx>
      <c:valAx>
        <c:axId val="1154272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Mujeres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115425664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</c:chart>
  <c:spPr>
    <a:solidFill>
      <a:schemeClr val="accent6">
        <a:lumMod val="50000"/>
      </a:schemeClr>
    </a:solidFill>
    <a:scene3d>
      <a:camera prst="orthographicFront"/>
      <a:lightRig rig="threePt" dir="t"/>
    </a:scene3d>
    <a:sp3d>
      <a:bevelT w="152400" h="50800" prst="softRound"/>
    </a:sp3d>
  </c:sp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  <a:latin typeface="+mj-lt"/>
              </a:defRPr>
            </a:pPr>
            <a:r>
              <a:rPr lang="en-US" sz="2000">
                <a:solidFill>
                  <a:schemeClr val="bg1"/>
                </a:solidFill>
                <a:latin typeface="+mj-lt"/>
              </a:rPr>
              <a:t>Relación entre sexo y edad según aciertos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</c:marker>
          <c:trendline>
            <c:trendlineType val="linear"/>
            <c:dispRSqr val="1"/>
            <c:dispEq val="1"/>
            <c:trendlineLbl>
              <c:layout>
                <c:manualLayout>
                  <c:x val="-0.45799791666666667"/>
                  <c:y val="-4.5248306233062315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>
                      <a:latin typeface="+mj-lt"/>
                    </a:defRPr>
                  </a:pPr>
                  <a:endParaRPr lang="es-ES"/>
                </a:p>
              </c:txPr>
            </c:trendlineLbl>
          </c:trendline>
          <c:xVal>
            <c:numRef>
              <c:f>Hoja1!$AF$2:$AF$7</c:f>
              <c:numCache>
                <c:formatCode>0.00</c:formatCode>
                <c:ptCount val="6"/>
                <c:pt idx="0">
                  <c:v>19.617907046898939</c:v>
                </c:pt>
                <c:pt idx="1">
                  <c:v>36.206082774637245</c:v>
                </c:pt>
                <c:pt idx="2">
                  <c:v>32.616912525880011</c:v>
                </c:pt>
                <c:pt idx="3">
                  <c:v>45.781238329046836</c:v>
                </c:pt>
                <c:pt idx="4">
                  <c:v>31.97783465719899</c:v>
                </c:pt>
                <c:pt idx="5">
                  <c:v>29.575264135608968</c:v>
                </c:pt>
              </c:numCache>
            </c:numRef>
          </c:xVal>
          <c:yVal>
            <c:numRef>
              <c:f>Hoja1!$AG$2:$AG$7</c:f>
              <c:numCache>
                <c:formatCode>General</c:formatCode>
                <c:ptCount val="6"/>
                <c:pt idx="0">
                  <c:v>9.2062111801242139</c:v>
                </c:pt>
                <c:pt idx="1">
                  <c:v>32.482025130211106</c:v>
                </c:pt>
                <c:pt idx="2">
                  <c:v>33.966179337232006</c:v>
                </c:pt>
                <c:pt idx="3">
                  <c:v>32.72503030303038</c:v>
                </c:pt>
                <c:pt idx="4">
                  <c:v>27.587055879584074</c:v>
                </c:pt>
                <c:pt idx="5">
                  <c:v>13.104166666666666</c:v>
                </c:pt>
              </c:numCache>
            </c:numRef>
          </c:yVal>
        </c:ser>
        <c:axId val="115821568"/>
        <c:axId val="115680384"/>
      </c:scatterChart>
      <c:valAx>
        <c:axId val="115821568"/>
        <c:scaling>
          <c:orientation val="minMax"/>
          <c:min val="10"/>
        </c:scaling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j-lt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+mj-lt"/>
                  </a:rPr>
                  <a:t>Hombres</a:t>
                </a:r>
              </a:p>
            </c:rich>
          </c:tx>
          <c:layout/>
        </c:title>
        <c:numFmt formatCode="0" sourceLinked="0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115680384"/>
        <c:crosses val="autoZero"/>
        <c:crossBetween val="midCat"/>
      </c:valAx>
      <c:valAx>
        <c:axId val="1156803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j-lt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+mj-lt"/>
                  </a:rPr>
                  <a:t>Mujeres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S"/>
          </a:p>
        </c:txPr>
        <c:crossAx val="115821568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</c:chart>
  <c:spPr>
    <a:solidFill>
      <a:schemeClr val="accent1"/>
    </a:solidFill>
    <a:scene3d>
      <a:camera prst="orthographicFront"/>
      <a:lightRig rig="threePt" dir="t"/>
    </a:scene3d>
    <a:sp3d>
      <a:bevelT w="152400" h="50800" prst="softRound"/>
    </a:sp3d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PORCENTAJES TOTALES POR</a:t>
            </a:r>
            <a:r>
              <a:rPr lang="en-US" sz="2000" baseline="0"/>
              <a:t> NIVEL</a:t>
            </a:r>
            <a:endParaRPr lang="en-US" sz="2000"/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50800">
              <a:solidFill>
                <a:srgbClr val="9BBB59"/>
              </a:solidFill>
            </a:ln>
          </c:spPr>
          <c:marker>
            <c:spPr>
              <a:solidFill>
                <a:srgbClr val="9BBB59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0946896992962292E-2"/>
                  <c:y val="5.6224899598393545E-2"/>
                </c:manualLayout>
              </c:layout>
              <c:showVal val="1"/>
            </c:dLbl>
            <c:dLbl>
              <c:idx val="1"/>
              <c:layout>
                <c:manualLayout>
                  <c:x val="-4.6065259117082487E-2"/>
                  <c:y val="6.4257028112449835E-2"/>
                </c:manualLayout>
              </c:layout>
              <c:showVal val="1"/>
            </c:dLbl>
            <c:dLbl>
              <c:idx val="2"/>
              <c:layout>
                <c:manualLayout>
                  <c:x val="-4.6065259117082515E-2"/>
                  <c:y val="5.2208835341365466E-2"/>
                </c:manualLayout>
              </c:layout>
              <c:showVal val="1"/>
            </c:dLbl>
            <c:dLbl>
              <c:idx val="3"/>
              <c:layout>
                <c:manualLayout>
                  <c:x val="-5.6301983365323126E-2"/>
                  <c:y val="6.0240963855422033E-2"/>
                </c:manualLayout>
              </c:layout>
              <c:showVal val="1"/>
            </c:dLbl>
            <c:dLbl>
              <c:idx val="4"/>
              <c:layout>
                <c:manualLayout>
                  <c:x val="-4.8624440179142685E-2"/>
                  <c:y val="5.6224899598393455E-2"/>
                </c:manualLayout>
              </c:layout>
              <c:showVal val="1"/>
            </c:dLbl>
            <c:dLbl>
              <c:idx val="5"/>
              <c:layout>
                <c:manualLayout>
                  <c:x val="-4.6065259117082515E-2"/>
                  <c:y val="5.6224899598393656E-2"/>
                </c:manualLayout>
              </c:layout>
              <c:showVal val="1"/>
            </c:dLbl>
            <c:dLbl>
              <c:idx val="6"/>
              <c:layout>
                <c:manualLayout>
                  <c:x val="-4.3506078055022469E-2"/>
                  <c:y val="4.8192771084337775E-2"/>
                </c:manualLayout>
              </c:layout>
              <c:showVal val="1"/>
            </c:dLbl>
            <c:dLbl>
              <c:idx val="7"/>
              <c:layout>
                <c:manualLayout>
                  <c:x val="-5.118362124120307E-2"/>
                  <c:y val="4.4176706827309571E-2"/>
                </c:manualLayout>
              </c:layout>
              <c:showVal val="1"/>
            </c:dLbl>
            <c:dLbl>
              <c:idx val="8"/>
              <c:layout>
                <c:manualLayout>
                  <c:x val="-4.8624440179142685E-2"/>
                  <c:y val="5.6224899598393545E-2"/>
                </c:manualLayout>
              </c:layout>
              <c:showVal val="1"/>
            </c:dLbl>
            <c:dLbl>
              <c:idx val="9"/>
              <c:layout>
                <c:manualLayout>
                  <c:x val="-3.8387715930902115E-2"/>
                  <c:y val="4.417670682730957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Val val="1"/>
          </c:dLbls>
          <c:cat>
            <c:strRef>
              <c:f>RESULTADOS!$B$39:$K$39</c:f>
              <c:strCache>
                <c:ptCount val="10"/>
                <c:pt idx="0">
                  <c:v>NIVEL 1</c:v>
                </c:pt>
                <c:pt idx="1">
                  <c:v>NIVEL 2</c:v>
                </c:pt>
                <c:pt idx="2">
                  <c:v>NIVEL 3</c:v>
                </c:pt>
                <c:pt idx="3">
                  <c:v>NIVEL 4</c:v>
                </c:pt>
                <c:pt idx="4">
                  <c:v>NIVEL 5</c:v>
                </c:pt>
                <c:pt idx="5">
                  <c:v>NIVEL 6</c:v>
                </c:pt>
                <c:pt idx="6">
                  <c:v>NIVEL 7</c:v>
                </c:pt>
                <c:pt idx="7">
                  <c:v>NIVEL 8</c:v>
                </c:pt>
                <c:pt idx="8">
                  <c:v>NIVEL 9</c:v>
                </c:pt>
                <c:pt idx="9">
                  <c:v>NIVEL 10</c:v>
                </c:pt>
              </c:strCache>
            </c:strRef>
          </c:cat>
          <c:val>
            <c:numRef>
              <c:f>RESULTADOS!$B$44:$K$44</c:f>
              <c:numCache>
                <c:formatCode>0%</c:formatCode>
                <c:ptCount val="10"/>
                <c:pt idx="0">
                  <c:v>0.913953488372093</c:v>
                </c:pt>
                <c:pt idx="1">
                  <c:v>0.94418604651162752</c:v>
                </c:pt>
                <c:pt idx="2">
                  <c:v>0.87441860465116283</c:v>
                </c:pt>
                <c:pt idx="3">
                  <c:v>0.67209302325581732</c:v>
                </c:pt>
                <c:pt idx="4">
                  <c:v>0.5441860465116275</c:v>
                </c:pt>
                <c:pt idx="5">
                  <c:v>0.41395348837209395</c:v>
                </c:pt>
                <c:pt idx="6">
                  <c:v>0.27906976744186152</c:v>
                </c:pt>
                <c:pt idx="7">
                  <c:v>0.26046511627906982</c:v>
                </c:pt>
                <c:pt idx="8">
                  <c:v>0.23720930232558141</c:v>
                </c:pt>
                <c:pt idx="9">
                  <c:v>0.20232558139534884</c:v>
                </c:pt>
              </c:numCache>
            </c:numRef>
          </c:val>
        </c:ser>
        <c:dLbls>
          <c:showVal val="1"/>
        </c:dLbls>
        <c:marker val="1"/>
        <c:axId val="105489536"/>
        <c:axId val="105491072"/>
      </c:lineChart>
      <c:catAx>
        <c:axId val="105489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/>
            </a:pPr>
            <a:endParaRPr lang="es-ES"/>
          </a:p>
        </c:txPr>
        <c:crossAx val="105491072"/>
        <c:crosses val="autoZero"/>
        <c:auto val="1"/>
        <c:lblAlgn val="ctr"/>
        <c:lblOffset val="100"/>
      </c:catAx>
      <c:valAx>
        <c:axId val="105491072"/>
        <c:scaling>
          <c:orientation val="minMax"/>
        </c:scaling>
        <c:delete val="1"/>
        <c:axPos val="l"/>
        <c:numFmt formatCode="0%" sourceLinked="1"/>
        <c:tickLblPos val="none"/>
        <c:crossAx val="105489536"/>
        <c:crosses val="autoZero"/>
        <c:crossBetween val="between"/>
      </c:valAx>
      <c:spPr>
        <a:noFill/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45000"/>
      </a:blip>
      <a:srcRect/>
      <a:stretch>
        <a:fillRect/>
      </a:stretch>
    </a:blipFill>
    <a:scene3d>
      <a:camera prst="orthographicFront"/>
      <a:lightRig rig="threePt" dir="t"/>
    </a:scene3d>
    <a:sp3d prstMaterial="matte">
      <a:bevelT w="152400" h="50800" prst="softRound"/>
      <a:bevelB w="114300" prst="hardEdge"/>
    </a:sp3d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PORCENTAJES TOTALES POR NIVEL Y SEXO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RESULTADOS!$A$45</c:f>
              <c:strCache>
                <c:ptCount val="1"/>
                <c:pt idx="0">
                  <c:v>HOMBRES</c:v>
                </c:pt>
              </c:strCache>
            </c:strRef>
          </c:tx>
          <c:spPr>
            <a:ln w="38100"/>
          </c:spPr>
          <c:marker>
            <c:symbol val="circle"/>
            <c:size val="9"/>
          </c:marker>
          <c:dLbls>
            <c:dLbl>
              <c:idx val="0"/>
              <c:layout>
                <c:manualLayout>
                  <c:x val="-4.6874999999999986E-2"/>
                  <c:y val="-7.2380952380952365E-2"/>
                </c:manualLayout>
              </c:layout>
              <c:showVal val="1"/>
            </c:dLbl>
            <c:dLbl>
              <c:idx val="1"/>
              <c:layout>
                <c:manualLayout>
                  <c:x val="-4.6874999999999986E-2"/>
                  <c:y val="-6.8571728533933313E-2"/>
                </c:manualLayout>
              </c:layout>
              <c:showVal val="1"/>
            </c:dLbl>
            <c:dLbl>
              <c:idx val="2"/>
              <c:layout>
                <c:manualLayout>
                  <c:x val="-4.1666666666666671E-2"/>
                  <c:y val="-6.4761904761904812E-2"/>
                </c:manualLayout>
              </c:layout>
              <c:showVal val="1"/>
            </c:dLbl>
            <c:dLbl>
              <c:idx val="3"/>
              <c:layout>
                <c:manualLayout>
                  <c:x val="-3.9062500000000049E-2"/>
                  <c:y val="-4.5714285714285763E-2"/>
                </c:manualLayout>
              </c:layout>
              <c:showVal val="1"/>
            </c:dLbl>
            <c:dLbl>
              <c:idx val="4"/>
              <c:layout>
                <c:manualLayout>
                  <c:x val="-4.4270833333333433E-2"/>
                  <c:y val="-4.5714285714285811E-2"/>
                </c:manualLayout>
              </c:layout>
              <c:showVal val="1"/>
            </c:dLbl>
            <c:dLbl>
              <c:idx val="5"/>
              <c:layout>
                <c:manualLayout>
                  <c:x val="-4.9387258319976479E-2"/>
                  <c:y val="-5.9022396736217189E-2"/>
                </c:manualLayout>
              </c:layout>
              <c:showVal val="1"/>
            </c:dLbl>
            <c:dLbl>
              <c:idx val="6"/>
              <c:layout>
                <c:manualLayout>
                  <c:x val="-4.6874999999999986E-2"/>
                  <c:y val="-5.7142857142857079E-2"/>
                </c:manualLayout>
              </c:layout>
              <c:showVal val="1"/>
            </c:dLbl>
            <c:dLbl>
              <c:idx val="7"/>
              <c:layout>
                <c:manualLayout>
                  <c:x val="-3.90625E-2"/>
                  <c:y val="-3.8095238095238182E-2"/>
                </c:manualLayout>
              </c:layout>
              <c:showVal val="1"/>
            </c:dLbl>
            <c:dLbl>
              <c:idx val="8"/>
              <c:layout>
                <c:manualLayout>
                  <c:x val="-4.6874999999999986E-2"/>
                  <c:y val="4.1904761904761903E-2"/>
                </c:manualLayout>
              </c:layout>
              <c:showVal val="1"/>
            </c:dLbl>
            <c:dLbl>
              <c:idx val="9"/>
              <c:layout>
                <c:manualLayout>
                  <c:x val="-3.4130086424537145E-2"/>
                  <c:y val="-5.032213148422782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RESULTADOS!$B$39:$K$39</c:f>
              <c:strCache>
                <c:ptCount val="10"/>
                <c:pt idx="0">
                  <c:v>NIVEL 1</c:v>
                </c:pt>
                <c:pt idx="1">
                  <c:v>NIVEL 2</c:v>
                </c:pt>
                <c:pt idx="2">
                  <c:v>NIVEL 3</c:v>
                </c:pt>
                <c:pt idx="3">
                  <c:v>NIVEL 4</c:v>
                </c:pt>
                <c:pt idx="4">
                  <c:v>NIVEL 5</c:v>
                </c:pt>
                <c:pt idx="5">
                  <c:v>NIVEL 6</c:v>
                </c:pt>
                <c:pt idx="6">
                  <c:v>NIVEL 7</c:v>
                </c:pt>
                <c:pt idx="7">
                  <c:v>NIVEL 8</c:v>
                </c:pt>
                <c:pt idx="8">
                  <c:v>NIVEL 9</c:v>
                </c:pt>
                <c:pt idx="9">
                  <c:v>NIVEL 10</c:v>
                </c:pt>
              </c:strCache>
            </c:strRef>
          </c:cat>
          <c:val>
            <c:numRef>
              <c:f>RESULTADOS!$B$45:$K$45</c:f>
              <c:numCache>
                <c:formatCode>0%</c:formatCode>
                <c:ptCount val="10"/>
                <c:pt idx="0">
                  <c:v>0.93859649122807065</c:v>
                </c:pt>
                <c:pt idx="1">
                  <c:v>0.95614035087719362</c:v>
                </c:pt>
                <c:pt idx="2">
                  <c:v>0.89035087719298267</c:v>
                </c:pt>
                <c:pt idx="3">
                  <c:v>0.72368421052631793</c:v>
                </c:pt>
                <c:pt idx="4">
                  <c:v>0.56140350877192691</c:v>
                </c:pt>
                <c:pt idx="5">
                  <c:v>0.41666666666666774</c:v>
                </c:pt>
                <c:pt idx="6">
                  <c:v>0.34210526315789591</c:v>
                </c:pt>
                <c:pt idx="7">
                  <c:v>0.29385964912280854</c:v>
                </c:pt>
                <c:pt idx="8">
                  <c:v>0.22807017543859637</c:v>
                </c:pt>
                <c:pt idx="9">
                  <c:v>0.21052631578947417</c:v>
                </c:pt>
              </c:numCache>
            </c:numRef>
          </c:val>
        </c:ser>
        <c:ser>
          <c:idx val="1"/>
          <c:order val="1"/>
          <c:tx>
            <c:strRef>
              <c:f>RESULTADOS!$A$46</c:f>
              <c:strCache>
                <c:ptCount val="1"/>
                <c:pt idx="0">
                  <c:v>MUJERES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4270833333333433E-2"/>
                  <c:y val="6.0952380952381417E-2"/>
                </c:manualLayout>
              </c:layout>
              <c:showVal val="1"/>
            </c:dLbl>
            <c:dLbl>
              <c:idx val="1"/>
              <c:layout>
                <c:manualLayout>
                  <c:x val="-4.4270833333333433E-2"/>
                  <c:y val="5.3333333333333809E-2"/>
                </c:manualLayout>
              </c:layout>
              <c:showVal val="1"/>
            </c:dLbl>
            <c:dLbl>
              <c:idx val="2"/>
              <c:layout>
                <c:manualLayout>
                  <c:x val="-4.4270833333333433E-2"/>
                  <c:y val="6.8571428571428575E-2"/>
                </c:manualLayout>
              </c:layout>
              <c:showVal val="1"/>
            </c:dLbl>
            <c:dLbl>
              <c:idx val="3"/>
              <c:layout>
                <c:manualLayout>
                  <c:x val="-3.9062500000000049E-2"/>
                  <c:y val="4.9523809523809526E-2"/>
                </c:manualLayout>
              </c:layout>
              <c:showVal val="1"/>
            </c:dLbl>
            <c:dLbl>
              <c:idx val="4"/>
              <c:layout>
                <c:manualLayout>
                  <c:x val="-4.6874999999999986E-2"/>
                  <c:y val="5.7142857142857148E-2"/>
                </c:manualLayout>
              </c:layout>
              <c:showVal val="1"/>
            </c:dLbl>
            <c:dLbl>
              <c:idx val="5"/>
              <c:layout>
                <c:manualLayout>
                  <c:x val="-5.4411595695923277E-2"/>
                  <c:y val="4.2430293030347663E-2"/>
                </c:manualLayout>
              </c:layout>
              <c:showVal val="1"/>
            </c:dLbl>
            <c:dLbl>
              <c:idx val="6"/>
              <c:layout>
                <c:manualLayout>
                  <c:x val="-3.90625E-2"/>
                  <c:y val="4.5714285714285763E-2"/>
                </c:manualLayout>
              </c:layout>
              <c:showVal val="1"/>
            </c:dLbl>
            <c:dLbl>
              <c:idx val="7"/>
              <c:layout>
                <c:manualLayout>
                  <c:x val="-4.4270833333333433E-2"/>
                  <c:y val="4.5714285714285763E-2"/>
                </c:manualLayout>
              </c:layout>
              <c:showVal val="1"/>
            </c:dLbl>
            <c:dLbl>
              <c:idx val="8"/>
              <c:layout>
                <c:manualLayout>
                  <c:x val="-3.9517173734955682E-2"/>
                  <c:y val="-3.6829948598375288E-2"/>
                </c:manualLayout>
              </c:layout>
              <c:showVal val="1"/>
            </c:dLbl>
            <c:dLbl>
              <c:idx val="9"/>
              <c:layout>
                <c:manualLayout>
                  <c:x val="-3.4222265212615594E-2"/>
                  <c:y val="5.304037260594407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RESULTADOS!$B$39:$K$39</c:f>
              <c:strCache>
                <c:ptCount val="10"/>
                <c:pt idx="0">
                  <c:v>NIVEL 1</c:v>
                </c:pt>
                <c:pt idx="1">
                  <c:v>NIVEL 2</c:v>
                </c:pt>
                <c:pt idx="2">
                  <c:v>NIVEL 3</c:v>
                </c:pt>
                <c:pt idx="3">
                  <c:v>NIVEL 4</c:v>
                </c:pt>
                <c:pt idx="4">
                  <c:v>NIVEL 5</c:v>
                </c:pt>
                <c:pt idx="5">
                  <c:v>NIVEL 6</c:v>
                </c:pt>
                <c:pt idx="6">
                  <c:v>NIVEL 7</c:v>
                </c:pt>
                <c:pt idx="7">
                  <c:v>NIVEL 8</c:v>
                </c:pt>
                <c:pt idx="8">
                  <c:v>NIVEL 9</c:v>
                </c:pt>
                <c:pt idx="9">
                  <c:v>NIVEL 10</c:v>
                </c:pt>
              </c:strCache>
            </c:strRef>
          </c:cat>
          <c:val>
            <c:numRef>
              <c:f>RESULTADOS!$B$46:$K$46</c:f>
              <c:numCache>
                <c:formatCode>0%</c:formatCode>
                <c:ptCount val="10"/>
                <c:pt idx="0">
                  <c:v>0.8861386138613867</c:v>
                </c:pt>
                <c:pt idx="1">
                  <c:v>0.93069306930693052</c:v>
                </c:pt>
                <c:pt idx="2">
                  <c:v>0.85643564356435664</c:v>
                </c:pt>
                <c:pt idx="3">
                  <c:v>0.61386138613861385</c:v>
                </c:pt>
                <c:pt idx="4">
                  <c:v>0.52475247524752477</c:v>
                </c:pt>
                <c:pt idx="5">
                  <c:v>0.41089108910891087</c:v>
                </c:pt>
                <c:pt idx="6">
                  <c:v>0.20792079207920791</c:v>
                </c:pt>
                <c:pt idx="7">
                  <c:v>0.2227722772277228</c:v>
                </c:pt>
                <c:pt idx="8">
                  <c:v>0.24752475247524774</c:v>
                </c:pt>
                <c:pt idx="9">
                  <c:v>0.19306930693069324</c:v>
                </c:pt>
              </c:numCache>
            </c:numRef>
          </c:val>
        </c:ser>
        <c:dLbls>
          <c:showVal val="1"/>
        </c:dLbls>
        <c:marker val="1"/>
        <c:axId val="110690304"/>
        <c:axId val="110691840"/>
      </c:lineChart>
      <c:catAx>
        <c:axId val="110690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0691840"/>
        <c:crosses val="autoZero"/>
        <c:auto val="1"/>
        <c:lblAlgn val="ctr"/>
        <c:lblOffset val="100"/>
      </c:catAx>
      <c:valAx>
        <c:axId val="110691840"/>
        <c:scaling>
          <c:orientation val="minMax"/>
        </c:scaling>
        <c:delete val="1"/>
        <c:axPos val="l"/>
        <c:numFmt formatCode="0%" sourceLinked="1"/>
        <c:tickLblPos val="none"/>
        <c:crossAx val="110690304"/>
        <c:crosses val="autoZero"/>
        <c:crossBetween val="between"/>
      </c:valAx>
      <c:spPr>
        <a:noFill/>
      </c:spPr>
    </c:plotArea>
    <c:legend>
      <c:legendPos val="t"/>
      <c:layout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</c:chart>
  <c:spPr>
    <a:blipFill dpi="0" rotWithShape="1">
      <a:blip xmlns:r="http://schemas.openxmlformats.org/officeDocument/2006/relationships" r:embed="rId1">
        <a:alphaModFix amt="45000"/>
      </a:blip>
      <a:srcRect/>
      <a:stretch>
        <a:fillRect/>
      </a:stretch>
    </a:blipFill>
  </c:spPr>
  <c:txPr>
    <a:bodyPr/>
    <a:lstStyle/>
    <a:p>
      <a:pPr>
        <a:defRPr b="1"/>
      </a:pPr>
      <a:endParaRPr lang="es-E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NÚMERO DE PRUEBAS SUPERADAS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9BBB59"/>
            </a:solidFill>
            <a:ln cap="rnd" cmpd="tri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Val val="1"/>
          </c:dLbls>
          <c:cat>
            <c:numRef>
              <c:f>RESULTADOS!$A$50:$A$60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RESULTADOS!$B$50:$B$60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41</c:v>
                </c:pt>
                <c:pt idx="4">
                  <c:v>73</c:v>
                </c:pt>
                <c:pt idx="5">
                  <c:v>107</c:v>
                </c:pt>
                <c:pt idx="6">
                  <c:v>83</c:v>
                </c:pt>
                <c:pt idx="7">
                  <c:v>71</c:v>
                </c:pt>
                <c:pt idx="8">
                  <c:v>28</c:v>
                </c:pt>
                <c:pt idx="9">
                  <c:v>11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gapWidth val="44"/>
        <c:overlap val="59"/>
        <c:axId val="110741376"/>
        <c:axId val="110742912"/>
      </c:barChart>
      <c:catAx>
        <c:axId val="110741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10742912"/>
        <c:crosses val="autoZero"/>
        <c:auto val="1"/>
        <c:lblAlgn val="ctr"/>
        <c:lblOffset val="100"/>
      </c:catAx>
      <c:valAx>
        <c:axId val="110742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741376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000"/>
            </a:pPr>
            <a:r>
              <a:rPr lang="en-US" sz="1800"/>
              <a:t>NÚMERO DE PRUEBAS SUPERADAS POR SEXO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RESULTADOS!$C$49</c:f>
              <c:strCache>
                <c:ptCount val="1"/>
                <c:pt idx="0">
                  <c:v>HOMBRES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10"/>
              <c:layout>
                <c:manualLayout>
                  <c:x val="-1.9536021038602676E-3"/>
                  <c:y val="-3.450980392156863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Val val="1"/>
          </c:dLbls>
          <c:cat>
            <c:numRef>
              <c:f>RESULTADOS!$A$50:$A$60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RESULTADOS!$C$50:$C$60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18</c:v>
                </c:pt>
                <c:pt idx="4">
                  <c:v>38</c:v>
                </c:pt>
                <c:pt idx="5">
                  <c:v>51</c:v>
                </c:pt>
                <c:pt idx="6">
                  <c:v>49</c:v>
                </c:pt>
                <c:pt idx="7">
                  <c:v>43</c:v>
                </c:pt>
                <c:pt idx="8">
                  <c:v>18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RESULTADOS!$D$49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-6.2745098039215927E-3"/>
                </c:manualLayout>
              </c:layout>
              <c:showVal val="1"/>
            </c:dLbl>
            <c:dLbl>
              <c:idx val="1"/>
              <c:layout>
                <c:manualLayout>
                  <c:x val="-1.5382693731183232E-7"/>
                  <c:y val="-1.5686274509804043E-2"/>
                </c:manualLayout>
              </c:layout>
              <c:showVal val="1"/>
            </c:dLbl>
            <c:dLbl>
              <c:idx val="10"/>
              <c:delete val="1"/>
            </c:dLbl>
            <c:spPr>
              <a:noFill/>
            </c:spPr>
            <c:txPr>
              <a:bodyPr/>
              <a:lstStyle/>
              <a:p>
                <a:pPr>
                  <a:defRPr sz="1400" b="1" baseline="0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Val val="1"/>
          </c:dLbls>
          <c:cat>
            <c:numRef>
              <c:f>RESULTADOS!$A$50:$A$60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RESULTADOS!$D$50:$D$60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23</c:v>
                </c:pt>
                <c:pt idx="4">
                  <c:v>35</c:v>
                </c:pt>
                <c:pt idx="5">
                  <c:v>56</c:v>
                </c:pt>
                <c:pt idx="6">
                  <c:v>34</c:v>
                </c:pt>
                <c:pt idx="7">
                  <c:v>28</c:v>
                </c:pt>
                <c:pt idx="8">
                  <c:v>10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dLbls>
          <c:showVal val="1"/>
        </c:dLbls>
        <c:gapWidth val="44"/>
        <c:axId val="110892928"/>
        <c:axId val="110894464"/>
      </c:barChart>
      <c:catAx>
        <c:axId val="110892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110894464"/>
        <c:crosses val="autoZero"/>
        <c:auto val="1"/>
        <c:lblAlgn val="ctr"/>
        <c:lblOffset val="100"/>
      </c:catAx>
      <c:valAx>
        <c:axId val="110894464"/>
        <c:scaling>
          <c:orientation val="minMax"/>
        </c:scaling>
        <c:delete val="1"/>
        <c:axPos val="l"/>
        <c:numFmt formatCode="General" sourceLinked="1"/>
        <c:tickLblPos val="none"/>
        <c:crossAx val="1108929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MEDIA DE ACIERTOS TOTALES POR CURSO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5372464805535665E-2"/>
          <c:y val="0.1452404607804727"/>
          <c:w val="0.94493056549749466"/>
          <c:h val="0.63429738374322453"/>
        </c:manualLayout>
      </c:layout>
      <c:lineChart>
        <c:grouping val="standard"/>
        <c:ser>
          <c:idx val="0"/>
          <c:order val="0"/>
          <c:spPr>
            <a:ln>
              <a:solidFill>
                <a:srgbClr val="9BBB59"/>
              </a:solidFill>
            </a:ln>
          </c:spPr>
          <c:marker>
            <c:symbol val="circle"/>
            <c:size val="7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</c:dPt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</c:dPt>
          <c:dPt>
            <c:idx val="3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</c:dPt>
          <c:dPt>
            <c:idx val="4"/>
            <c:marker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c:spPr>
            </c:marker>
          </c:dPt>
          <c:dPt>
            <c:idx val="5"/>
            <c:marker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c:spPr>
            </c:marker>
          </c:dPt>
          <c:dPt>
            <c:idx val="6"/>
            <c:marker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c:spPr>
            </c:marker>
          </c:dPt>
          <c:dPt>
            <c:idx val="7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8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9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10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11"/>
            <c:marker>
              <c:spPr>
                <a:solidFill>
                  <a:srgbClr val="E331C1"/>
                </a:solidFill>
                <a:ln>
                  <a:solidFill>
                    <a:srgbClr val="E331C1"/>
                  </a:solidFill>
                </a:ln>
              </c:spPr>
            </c:marker>
          </c:dPt>
          <c:dPt>
            <c:idx val="12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dPt>
            <c:idx val="13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spPr>
              <a:ln>
                <a:solidFill>
                  <a:srgbClr val="92D050"/>
                </a:solidFill>
              </a:ln>
            </c:spPr>
          </c:dPt>
          <c:dPt>
            <c:idx val="14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dPt>
            <c:idx val="15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dPt>
            <c:idx val="16"/>
            <c:marker>
              <c:spPr>
                <a:solidFill>
                  <a:srgbClr val="E37735"/>
                </a:solidFill>
                <a:ln>
                  <a:solidFill>
                    <a:srgbClr val="E37735"/>
                  </a:solidFill>
                </a:ln>
              </c:spPr>
            </c:marker>
          </c:dPt>
          <c:dPt>
            <c:idx val="17"/>
            <c:marker>
              <c:spPr>
                <a:solidFill>
                  <a:srgbClr val="E37735"/>
                </a:solidFill>
                <a:ln>
                  <a:solidFill>
                    <a:srgbClr val="E37735"/>
                  </a:solidFill>
                </a:ln>
              </c:spPr>
            </c:marker>
          </c:dPt>
          <c:dPt>
            <c:idx val="18"/>
            <c:marker>
              <c:spPr>
                <a:solidFill>
                  <a:srgbClr val="E37735"/>
                </a:solidFill>
                <a:ln>
                  <a:solidFill>
                    <a:srgbClr val="E37735"/>
                  </a:solidFill>
                </a:ln>
              </c:spPr>
            </c:marker>
          </c:dPt>
          <c:dPt>
            <c:idx val="19"/>
            <c:marker>
              <c:spPr>
                <a:solidFill>
                  <a:srgbClr val="E37735"/>
                </a:solidFill>
                <a:ln>
                  <a:solidFill>
                    <a:srgbClr val="E37735"/>
                  </a:solidFill>
                </a:ln>
              </c:spPr>
            </c:marker>
          </c:dPt>
          <c:dPt>
            <c:idx val="20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dPt>
            <c:idx val="21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dPt>
            <c:idx val="22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dPt>
            <c:idx val="23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cat>
            <c:strRef>
              <c:f>RESULTADOS!$R$14:$R$37</c:f>
              <c:strCache>
                <c:ptCount val="24"/>
                <c:pt idx="0">
                  <c:v>1ºESO A</c:v>
                </c:pt>
                <c:pt idx="1">
                  <c:v>1ºESO B</c:v>
                </c:pt>
                <c:pt idx="2">
                  <c:v>1ºESO C</c:v>
                </c:pt>
                <c:pt idx="3">
                  <c:v>1ºESO D</c:v>
                </c:pt>
                <c:pt idx="4">
                  <c:v>2ºESO A</c:v>
                </c:pt>
                <c:pt idx="5">
                  <c:v>2ºESO B</c:v>
                </c:pt>
                <c:pt idx="6">
                  <c:v>2ºESO C</c:v>
                </c:pt>
                <c:pt idx="7">
                  <c:v>3ºESO A ACAD</c:v>
                </c:pt>
                <c:pt idx="8">
                  <c:v>3ºESO B ACAD</c:v>
                </c:pt>
                <c:pt idx="9">
                  <c:v>3ºESO BC APLIC</c:v>
                </c:pt>
                <c:pt idx="10">
                  <c:v>3ºESO C ACAD</c:v>
                </c:pt>
                <c:pt idx="11">
                  <c:v>3ºPMAR</c:v>
                </c:pt>
                <c:pt idx="12">
                  <c:v>4ºESO A ACAD</c:v>
                </c:pt>
                <c:pt idx="13">
                  <c:v>4ºESO B ACAD</c:v>
                </c:pt>
                <c:pt idx="14">
                  <c:v>4ºESO C ACAD</c:v>
                </c:pt>
                <c:pt idx="15">
                  <c:v>4ºESO D APLIC</c:v>
                </c:pt>
                <c:pt idx="16">
                  <c:v>1ºBACH A</c:v>
                </c:pt>
                <c:pt idx="17">
                  <c:v>1ºBACH B</c:v>
                </c:pt>
                <c:pt idx="18">
                  <c:v>1ºBACH C</c:v>
                </c:pt>
                <c:pt idx="19">
                  <c:v>1ºBACH LATÍN</c:v>
                </c:pt>
                <c:pt idx="20">
                  <c:v>2ºBACH A</c:v>
                </c:pt>
                <c:pt idx="21">
                  <c:v>2ºBACH B</c:v>
                </c:pt>
                <c:pt idx="22">
                  <c:v>2ºBACH C</c:v>
                </c:pt>
                <c:pt idx="23">
                  <c:v>2ºBACH LATIN</c:v>
                </c:pt>
              </c:strCache>
            </c:strRef>
          </c:cat>
          <c:val>
            <c:numRef>
              <c:f>RESULTADOS!$S$14:$S$37</c:f>
              <c:numCache>
                <c:formatCode>0.00</c:formatCode>
                <c:ptCount val="24"/>
                <c:pt idx="0">
                  <c:v>5.0416666666666714</c:v>
                </c:pt>
                <c:pt idx="1">
                  <c:v>5.2</c:v>
                </c:pt>
                <c:pt idx="2">
                  <c:v>4.6521739130434785</c:v>
                </c:pt>
                <c:pt idx="3">
                  <c:v>5.05</c:v>
                </c:pt>
                <c:pt idx="4">
                  <c:v>4.2173913043478324</c:v>
                </c:pt>
                <c:pt idx="5">
                  <c:v>4.8695652173913047</c:v>
                </c:pt>
                <c:pt idx="6">
                  <c:v>6.5454545454545459</c:v>
                </c:pt>
                <c:pt idx="7">
                  <c:v>5.9166666666666714</c:v>
                </c:pt>
                <c:pt idx="8">
                  <c:v>5.2380952380952355</c:v>
                </c:pt>
                <c:pt idx="9">
                  <c:v>5.1428571428571415</c:v>
                </c:pt>
                <c:pt idx="10">
                  <c:v>4.5999999999999996</c:v>
                </c:pt>
                <c:pt idx="11">
                  <c:v>5.5</c:v>
                </c:pt>
                <c:pt idx="12">
                  <c:v>6.4</c:v>
                </c:pt>
                <c:pt idx="13">
                  <c:v>6.0869565217391308</c:v>
                </c:pt>
                <c:pt idx="14">
                  <c:v>4.7826086956522014</c:v>
                </c:pt>
                <c:pt idx="15">
                  <c:v>4.7333333333333529</c:v>
                </c:pt>
                <c:pt idx="16">
                  <c:v>6.0952380952380993</c:v>
                </c:pt>
                <c:pt idx="17">
                  <c:v>5.4375</c:v>
                </c:pt>
                <c:pt idx="18">
                  <c:v>4.9473684210526558</c:v>
                </c:pt>
                <c:pt idx="19">
                  <c:v>4.75</c:v>
                </c:pt>
                <c:pt idx="20">
                  <c:v>4.8181818181818006</c:v>
                </c:pt>
                <c:pt idx="21">
                  <c:v>6.384615384615385</c:v>
                </c:pt>
                <c:pt idx="22">
                  <c:v>6.1</c:v>
                </c:pt>
                <c:pt idx="23">
                  <c:v>5.1818181818181834</c:v>
                </c:pt>
              </c:numCache>
            </c:numRef>
          </c:val>
        </c:ser>
        <c:marker val="1"/>
        <c:axId val="111051520"/>
        <c:axId val="111053056"/>
      </c:lineChart>
      <c:catAx>
        <c:axId val="11105152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>
                <a:latin typeface="+mj-lt"/>
              </a:defRPr>
            </a:pPr>
            <a:endParaRPr lang="es-ES"/>
          </a:p>
        </c:txPr>
        <c:crossAx val="111053056"/>
        <c:crosses val="autoZero"/>
        <c:auto val="1"/>
        <c:lblAlgn val="ctr"/>
        <c:lblOffset val="100"/>
      </c:catAx>
      <c:valAx>
        <c:axId val="111053056"/>
        <c:scaling>
          <c:orientation val="minMax"/>
          <c:min val="4"/>
        </c:scaling>
        <c:axPos val="l"/>
        <c:majorGridlines>
          <c:spPr>
            <a:ln>
              <a:prstDash val="sysDot"/>
            </a:ln>
          </c:spPr>
        </c:majorGridlines>
        <c:numFmt formatCode="0.0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11051520"/>
        <c:crosses val="autoZero"/>
        <c:crossBetween val="between"/>
      </c:valAx>
      <c:spPr>
        <a:noFill/>
      </c:spPr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MEDIA DE ACIERTOS POR CURSO Y SEXO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RESULTADOS!$T$13</c:f>
              <c:strCache>
                <c:ptCount val="1"/>
                <c:pt idx="0">
                  <c:v>HOMBRES</c:v>
                </c:pt>
              </c:strCache>
            </c:strRef>
          </c:tx>
          <c:marker>
            <c:symbol val="circle"/>
            <c:size val="7"/>
          </c:marker>
          <c:cat>
            <c:strRef>
              <c:f>RESULTADOS!$R$14:$R$37</c:f>
              <c:strCache>
                <c:ptCount val="24"/>
                <c:pt idx="0">
                  <c:v>1ºESO A</c:v>
                </c:pt>
                <c:pt idx="1">
                  <c:v>1ºESO B</c:v>
                </c:pt>
                <c:pt idx="2">
                  <c:v>1ºESO C</c:v>
                </c:pt>
                <c:pt idx="3">
                  <c:v>1ºESO D</c:v>
                </c:pt>
                <c:pt idx="4">
                  <c:v>2ºESO A</c:v>
                </c:pt>
                <c:pt idx="5">
                  <c:v>2ºESO B</c:v>
                </c:pt>
                <c:pt idx="6">
                  <c:v>2ºESO C</c:v>
                </c:pt>
                <c:pt idx="7">
                  <c:v>3ºESO A ACAD</c:v>
                </c:pt>
                <c:pt idx="8">
                  <c:v>3ºESO B ACAD</c:v>
                </c:pt>
                <c:pt idx="9">
                  <c:v>3ºESO BC APLIC</c:v>
                </c:pt>
                <c:pt idx="10">
                  <c:v>3ºESO C ACAD</c:v>
                </c:pt>
                <c:pt idx="11">
                  <c:v>3ºPMAR</c:v>
                </c:pt>
                <c:pt idx="12">
                  <c:v>4ºESO A ACAD</c:v>
                </c:pt>
                <c:pt idx="13">
                  <c:v>4ºESO B ACAD</c:v>
                </c:pt>
                <c:pt idx="14">
                  <c:v>4ºESO C ACAD</c:v>
                </c:pt>
                <c:pt idx="15">
                  <c:v>4ºESO D APLIC</c:v>
                </c:pt>
                <c:pt idx="16">
                  <c:v>1ºBACH A</c:v>
                </c:pt>
                <c:pt idx="17">
                  <c:v>1ºBACH B</c:v>
                </c:pt>
                <c:pt idx="18">
                  <c:v>1ºBACH C</c:v>
                </c:pt>
                <c:pt idx="19">
                  <c:v>1ºBACH LATÍN</c:v>
                </c:pt>
                <c:pt idx="20">
                  <c:v>2ºBACH A</c:v>
                </c:pt>
                <c:pt idx="21">
                  <c:v>2ºBACH B</c:v>
                </c:pt>
                <c:pt idx="22">
                  <c:v>2ºBACH C</c:v>
                </c:pt>
                <c:pt idx="23">
                  <c:v>2ºBACH LATIN</c:v>
                </c:pt>
              </c:strCache>
            </c:strRef>
          </c:cat>
          <c:val>
            <c:numRef>
              <c:f>'[CALCULO MENTAL 20M.xlsx]RESULTADOS'!$T$14:$T$35,'[CALCULO MENTAL 20M.xlsx]RESULTADOS'!$T$36</c:f>
              <c:numCache>
                <c:formatCode>0.00</c:formatCode>
                <c:ptCount val="23"/>
                <c:pt idx="0">
                  <c:v>5.666666666666667</c:v>
                </c:pt>
                <c:pt idx="1">
                  <c:v>4.9230769230769225</c:v>
                </c:pt>
                <c:pt idx="2">
                  <c:v>4.8461538461538458</c:v>
                </c:pt>
                <c:pt idx="3">
                  <c:v>5.25</c:v>
                </c:pt>
                <c:pt idx="4">
                  <c:v>4.5714285714285712</c:v>
                </c:pt>
                <c:pt idx="5">
                  <c:v>4.5714285714285712</c:v>
                </c:pt>
                <c:pt idx="6">
                  <c:v>6.166666666666667</c:v>
                </c:pt>
                <c:pt idx="7">
                  <c:v>6.7142857142857055</c:v>
                </c:pt>
                <c:pt idx="8">
                  <c:v>5.9</c:v>
                </c:pt>
                <c:pt idx="9">
                  <c:v>4.3333333333333508</c:v>
                </c:pt>
                <c:pt idx="10">
                  <c:v>7</c:v>
                </c:pt>
                <c:pt idx="11">
                  <c:v>5.4</c:v>
                </c:pt>
                <c:pt idx="12">
                  <c:v>6.2</c:v>
                </c:pt>
                <c:pt idx="13">
                  <c:v>5.9090909090909092</c:v>
                </c:pt>
                <c:pt idx="14">
                  <c:v>4.9090909090909092</c:v>
                </c:pt>
                <c:pt idx="15">
                  <c:v>5.75</c:v>
                </c:pt>
                <c:pt idx="16">
                  <c:v>6.1578947368420849</c:v>
                </c:pt>
                <c:pt idx="17">
                  <c:v>6.166666666666667</c:v>
                </c:pt>
                <c:pt idx="18">
                  <c:v>5.6</c:v>
                </c:pt>
                <c:pt idx="19">
                  <c:v>8</c:v>
                </c:pt>
                <c:pt idx="20">
                  <c:v>4.7647058823529385</c:v>
                </c:pt>
                <c:pt idx="21">
                  <c:v>7.5</c:v>
                </c:pt>
                <c:pt idx="22">
                  <c:v>5.7</c:v>
                </c:pt>
              </c:numCache>
            </c:numRef>
          </c:val>
        </c:ser>
        <c:ser>
          <c:idx val="1"/>
          <c:order val="1"/>
          <c:tx>
            <c:strRef>
              <c:f>RESULTADOS!$U$13</c:f>
              <c:strCache>
                <c:ptCount val="1"/>
                <c:pt idx="0">
                  <c:v>MUJERES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RESULTADOS!$R$14:$R$37</c:f>
              <c:strCache>
                <c:ptCount val="24"/>
                <c:pt idx="0">
                  <c:v>1ºESO A</c:v>
                </c:pt>
                <c:pt idx="1">
                  <c:v>1ºESO B</c:v>
                </c:pt>
                <c:pt idx="2">
                  <c:v>1ºESO C</c:v>
                </c:pt>
                <c:pt idx="3">
                  <c:v>1ºESO D</c:v>
                </c:pt>
                <c:pt idx="4">
                  <c:v>2ºESO A</c:v>
                </c:pt>
                <c:pt idx="5">
                  <c:v>2ºESO B</c:v>
                </c:pt>
                <c:pt idx="6">
                  <c:v>2ºESO C</c:v>
                </c:pt>
                <c:pt idx="7">
                  <c:v>3ºESO A ACAD</c:v>
                </c:pt>
                <c:pt idx="8">
                  <c:v>3ºESO B ACAD</c:v>
                </c:pt>
                <c:pt idx="9">
                  <c:v>3ºESO BC APLIC</c:v>
                </c:pt>
                <c:pt idx="10">
                  <c:v>3ºESO C ACAD</c:v>
                </c:pt>
                <c:pt idx="11">
                  <c:v>3ºPMAR</c:v>
                </c:pt>
                <c:pt idx="12">
                  <c:v>4ºESO A ACAD</c:v>
                </c:pt>
                <c:pt idx="13">
                  <c:v>4ºESO B ACAD</c:v>
                </c:pt>
                <c:pt idx="14">
                  <c:v>4ºESO C ACAD</c:v>
                </c:pt>
                <c:pt idx="15">
                  <c:v>4ºESO D APLIC</c:v>
                </c:pt>
                <c:pt idx="16">
                  <c:v>1ºBACH A</c:v>
                </c:pt>
                <c:pt idx="17">
                  <c:v>1ºBACH B</c:v>
                </c:pt>
                <c:pt idx="18">
                  <c:v>1ºBACH C</c:v>
                </c:pt>
                <c:pt idx="19">
                  <c:v>1ºBACH LATÍN</c:v>
                </c:pt>
                <c:pt idx="20">
                  <c:v>2ºBACH A</c:v>
                </c:pt>
                <c:pt idx="21">
                  <c:v>2ºBACH B</c:v>
                </c:pt>
                <c:pt idx="22">
                  <c:v>2ºBACH C</c:v>
                </c:pt>
                <c:pt idx="23">
                  <c:v>2ºBACH LATIN</c:v>
                </c:pt>
              </c:strCache>
            </c:strRef>
          </c:cat>
          <c:val>
            <c:numRef>
              <c:f>RESULTADOS!$U$14:$U$37</c:f>
              <c:numCache>
                <c:formatCode>0.00</c:formatCode>
                <c:ptCount val="24"/>
                <c:pt idx="0">
                  <c:v>4.4166666666666714</c:v>
                </c:pt>
                <c:pt idx="1">
                  <c:v>5.5</c:v>
                </c:pt>
                <c:pt idx="2">
                  <c:v>4.4000000000000004</c:v>
                </c:pt>
                <c:pt idx="3">
                  <c:v>4.75</c:v>
                </c:pt>
                <c:pt idx="4">
                  <c:v>4.0624999999999956</c:v>
                </c:pt>
                <c:pt idx="5">
                  <c:v>5.3333333333333481</c:v>
                </c:pt>
                <c:pt idx="6">
                  <c:v>7</c:v>
                </c:pt>
                <c:pt idx="7">
                  <c:v>4.8</c:v>
                </c:pt>
                <c:pt idx="8">
                  <c:v>4.6363636363636527</c:v>
                </c:pt>
                <c:pt idx="9">
                  <c:v>5.75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6.25</c:v>
                </c:pt>
                <c:pt idx="14">
                  <c:v>4.666666666666667</c:v>
                </c:pt>
                <c:pt idx="15">
                  <c:v>3.5714285714285707</c:v>
                </c:pt>
                <c:pt idx="16">
                  <c:v>5.5</c:v>
                </c:pt>
                <c:pt idx="17">
                  <c:v>5</c:v>
                </c:pt>
                <c:pt idx="18">
                  <c:v>4.2222222222222223</c:v>
                </c:pt>
                <c:pt idx="19">
                  <c:v>3.6666666666666665</c:v>
                </c:pt>
                <c:pt idx="20">
                  <c:v>5</c:v>
                </c:pt>
                <c:pt idx="21">
                  <c:v>5.8888888888888875</c:v>
                </c:pt>
                <c:pt idx="22">
                  <c:v>6.5</c:v>
                </c:pt>
                <c:pt idx="23">
                  <c:v>5.1818181818181834</c:v>
                </c:pt>
              </c:numCache>
            </c:numRef>
          </c:val>
        </c:ser>
        <c:marker val="1"/>
        <c:axId val="111069824"/>
        <c:axId val="111162112"/>
      </c:lineChart>
      <c:catAx>
        <c:axId val="11106982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>
                <a:latin typeface="+mj-lt"/>
              </a:defRPr>
            </a:pPr>
            <a:endParaRPr lang="es-ES"/>
          </a:p>
        </c:txPr>
        <c:crossAx val="111162112"/>
        <c:crosses val="autoZero"/>
        <c:auto val="1"/>
        <c:lblAlgn val="ctr"/>
        <c:lblOffset val="100"/>
      </c:catAx>
      <c:valAx>
        <c:axId val="111162112"/>
        <c:scaling>
          <c:orientation val="minMax"/>
          <c:min val="3"/>
        </c:scaling>
        <c:axPos val="l"/>
        <c:majorGridlines>
          <c:spPr>
            <a:ln>
              <a:prstDash val="sysDot"/>
            </a:ln>
          </c:spPr>
        </c:majorGridlines>
        <c:numFmt formatCode="0.0" sourceLinked="0"/>
        <c:majorTickMark val="none"/>
        <c:tickLblPos val="nextTo"/>
        <c:spPr>
          <a:ln w="9525">
            <a:solidFill>
              <a:schemeClr val="tx1"/>
            </a:solidFill>
            <a:prstDash val="sysDot"/>
          </a:ln>
        </c:spPr>
        <c:txPr>
          <a:bodyPr/>
          <a:lstStyle/>
          <a:p>
            <a:pPr>
              <a:defRPr sz="1200" b="1"/>
            </a:pPr>
            <a:endParaRPr lang="es-ES"/>
          </a:p>
        </c:txPr>
        <c:crossAx val="111069824"/>
        <c:crosses val="autoZero"/>
        <c:crossBetween val="between"/>
      </c:valAx>
      <c:spPr>
        <a:ln>
          <a:prstDash val="sysDot"/>
        </a:ln>
      </c:spPr>
    </c:plotArea>
    <c:legend>
      <c:legendPos val="b"/>
      <c:layout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NÚMERO DE PRUEBAS CONSECUTIVAS SUPERADAS</a:t>
            </a:r>
          </a:p>
        </c:rich>
      </c:tx>
      <c:layout>
        <c:manualLayout>
          <c:xMode val="edge"/>
          <c:yMode val="edge"/>
          <c:x val="0.19314517894202693"/>
          <c:y val="1.9398620930435543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Val val="1"/>
          </c:dLbls>
          <c:cat>
            <c:numRef>
              <c:f>RESULTADOS!$E$50:$E$60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RESULTADOS!$F$50:$F$60</c:f>
              <c:numCache>
                <c:formatCode>General</c:formatCode>
                <c:ptCount val="11"/>
                <c:pt idx="0">
                  <c:v>37</c:v>
                </c:pt>
                <c:pt idx="1">
                  <c:v>17</c:v>
                </c:pt>
                <c:pt idx="2">
                  <c:v>39</c:v>
                </c:pt>
                <c:pt idx="3">
                  <c:v>98</c:v>
                </c:pt>
                <c:pt idx="4">
                  <c:v>87</c:v>
                </c:pt>
                <c:pt idx="5">
                  <c:v>74</c:v>
                </c:pt>
                <c:pt idx="6">
                  <c:v>53</c:v>
                </c:pt>
                <c:pt idx="7">
                  <c:v>17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gapWidth val="44"/>
        <c:overlap val="59"/>
        <c:axId val="111210880"/>
        <c:axId val="111212416"/>
      </c:barChart>
      <c:catAx>
        <c:axId val="111210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1212416"/>
        <c:crosses val="autoZero"/>
        <c:auto val="1"/>
        <c:lblAlgn val="ctr"/>
        <c:lblOffset val="100"/>
      </c:catAx>
      <c:valAx>
        <c:axId val="111212416"/>
        <c:scaling>
          <c:orientation val="minMax"/>
        </c:scaling>
        <c:delete val="1"/>
        <c:axPos val="l"/>
        <c:numFmt formatCode="General" sourceLinked="1"/>
        <c:tickLblPos val="none"/>
        <c:crossAx val="111210880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5.jpeg"/><Relationship Id="rId1" Type="http://schemas.openxmlformats.org/officeDocument/2006/relationships/image" Target="../media/image2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5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3F907-792F-4F85-8CFE-C54CC5038A9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B643B16-A3FA-4DB2-8C4A-C1701900ACC3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ES" sz="1400" b="1" dirty="0"/>
            <a:t>FUSIÓN DE LOS ARCHIVOS DE TEXTO EN UNO SOLO</a:t>
          </a:r>
        </a:p>
      </dgm:t>
    </dgm:pt>
    <dgm:pt modelId="{793E2CA4-9C84-4DB0-AB40-443155B64421}" type="parTrans" cxnId="{991B1033-2375-4C59-B10D-6A71BA2B52BB}">
      <dgm:prSet/>
      <dgm:spPr/>
      <dgm:t>
        <a:bodyPr/>
        <a:lstStyle/>
        <a:p>
          <a:pPr algn="ctr"/>
          <a:endParaRPr lang="es-ES"/>
        </a:p>
      </dgm:t>
    </dgm:pt>
    <dgm:pt modelId="{B5C12352-ED3A-4091-BC3D-0FDC2A870BD1}" type="sibTrans" cxnId="{991B1033-2375-4C59-B10D-6A71BA2B52BB}">
      <dgm:prSet/>
      <dgm:spPr/>
      <dgm:t>
        <a:bodyPr/>
        <a:lstStyle/>
        <a:p>
          <a:pPr algn="ctr"/>
          <a:endParaRPr lang="es-ES"/>
        </a:p>
      </dgm:t>
    </dgm:pt>
    <dgm:pt modelId="{C43808A0-4A0C-42F3-9BF4-9506C31818AF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1400" b="1" dirty="0"/>
            <a:t>FILTRADO Y SELECCIÓN DE LOS DATOS </a:t>
          </a:r>
        </a:p>
      </dgm:t>
    </dgm:pt>
    <dgm:pt modelId="{E1919BA4-E653-456B-8D2C-8609768D8EBD}" type="parTrans" cxnId="{3F1001E7-806F-4CC9-B4AD-F88677AB4788}">
      <dgm:prSet/>
      <dgm:spPr/>
      <dgm:t>
        <a:bodyPr/>
        <a:lstStyle/>
        <a:p>
          <a:pPr algn="ctr"/>
          <a:endParaRPr lang="es-ES"/>
        </a:p>
      </dgm:t>
    </dgm:pt>
    <dgm:pt modelId="{08CC9DFA-7641-4F8E-A23F-9B66554CE3AF}" type="sibTrans" cxnId="{3F1001E7-806F-4CC9-B4AD-F88677AB4788}">
      <dgm:prSet/>
      <dgm:spPr/>
      <dgm:t>
        <a:bodyPr/>
        <a:lstStyle/>
        <a:p>
          <a:pPr algn="ctr"/>
          <a:endParaRPr lang="es-ES"/>
        </a:p>
      </dgm:t>
    </dgm:pt>
    <dgm:pt modelId="{9F9DE51F-D61C-461C-907F-254F7E7DE42B}">
      <dgm:prSet phldrT="[Texto]" custT="1"/>
      <dgm:spPr>
        <a:solidFill>
          <a:srgbClr val="C00000"/>
        </a:solidFill>
      </dgm:spPr>
      <dgm:t>
        <a:bodyPr/>
        <a:lstStyle/>
        <a:p>
          <a:pPr algn="ctr"/>
          <a:r>
            <a:rPr lang="es-ES" sz="1400" b="1" dirty="0"/>
            <a:t>VOLCADO DEL ARCHIVO ÚNICO EN LA HOJA DE CÁLCULO</a:t>
          </a:r>
        </a:p>
      </dgm:t>
    </dgm:pt>
    <dgm:pt modelId="{E6B26281-DD00-4730-9407-BE0DEA474F57}" type="sibTrans" cxnId="{A0E88229-0911-45E9-89AC-7621D4827B16}">
      <dgm:prSet/>
      <dgm:spPr/>
      <dgm:t>
        <a:bodyPr/>
        <a:lstStyle/>
        <a:p>
          <a:pPr algn="ctr"/>
          <a:endParaRPr lang="es-ES"/>
        </a:p>
      </dgm:t>
    </dgm:pt>
    <dgm:pt modelId="{A1B69EE3-DC80-42EE-9B9A-265AAA4F312F}" type="parTrans" cxnId="{A0E88229-0911-45E9-89AC-7621D4827B16}">
      <dgm:prSet/>
      <dgm:spPr/>
      <dgm:t>
        <a:bodyPr/>
        <a:lstStyle/>
        <a:p>
          <a:pPr algn="ctr"/>
          <a:endParaRPr lang="es-ES"/>
        </a:p>
      </dgm:t>
    </dgm:pt>
    <dgm:pt modelId="{2E1AA199-3186-4ADB-B2C6-03CE748DE187}" type="pres">
      <dgm:prSet presAssocID="{FDF3F907-792F-4F85-8CFE-C54CC5038A94}" presName="Name0" presStyleCnt="0">
        <dgm:presLayoutVars>
          <dgm:dir/>
          <dgm:animLvl val="lvl"/>
          <dgm:resizeHandles val="exact"/>
        </dgm:presLayoutVars>
      </dgm:prSet>
      <dgm:spPr/>
    </dgm:pt>
    <dgm:pt modelId="{EB2C6B81-089D-4377-B617-5E15760502CB}" type="pres">
      <dgm:prSet presAssocID="{BB643B16-A3FA-4DB2-8C4A-C1701900AC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9E3729-DBD7-401D-ABB5-8D11D11896D8}" type="pres">
      <dgm:prSet presAssocID="{B5C12352-ED3A-4091-BC3D-0FDC2A870BD1}" presName="parTxOnlySpace" presStyleCnt="0"/>
      <dgm:spPr/>
    </dgm:pt>
    <dgm:pt modelId="{ABEEB00F-DEBE-4020-83F8-CB518DBD2C7C}" type="pres">
      <dgm:prSet presAssocID="{9F9DE51F-D61C-461C-907F-254F7E7DE42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1F63DB-9DAC-4977-8722-2641A477E95D}" type="pres">
      <dgm:prSet presAssocID="{E6B26281-DD00-4730-9407-BE0DEA474F57}" presName="parTxOnlySpace" presStyleCnt="0"/>
      <dgm:spPr/>
    </dgm:pt>
    <dgm:pt modelId="{1F9FE682-E935-4DD1-8395-B76606E57B43}" type="pres">
      <dgm:prSet presAssocID="{C43808A0-4A0C-42F3-9BF4-9506C31818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60F624-EED4-41E1-B0FD-742C0C69E464}" type="presOf" srcId="{FDF3F907-792F-4F85-8CFE-C54CC5038A94}" destId="{2E1AA199-3186-4ADB-B2C6-03CE748DE187}" srcOrd="0" destOrd="0" presId="urn:microsoft.com/office/officeart/2005/8/layout/chevron1"/>
    <dgm:cxn modelId="{406B6642-4D83-4D00-A971-9231D586E90D}" type="presOf" srcId="{BB643B16-A3FA-4DB2-8C4A-C1701900ACC3}" destId="{EB2C6B81-089D-4377-B617-5E15760502CB}" srcOrd="0" destOrd="0" presId="urn:microsoft.com/office/officeart/2005/8/layout/chevron1"/>
    <dgm:cxn modelId="{7925864C-8513-4AD2-BE6E-48F052A26BA3}" type="presOf" srcId="{9F9DE51F-D61C-461C-907F-254F7E7DE42B}" destId="{ABEEB00F-DEBE-4020-83F8-CB518DBD2C7C}" srcOrd="0" destOrd="0" presId="urn:microsoft.com/office/officeart/2005/8/layout/chevron1"/>
    <dgm:cxn modelId="{A0E88229-0911-45E9-89AC-7621D4827B16}" srcId="{FDF3F907-792F-4F85-8CFE-C54CC5038A94}" destId="{9F9DE51F-D61C-461C-907F-254F7E7DE42B}" srcOrd="1" destOrd="0" parTransId="{A1B69EE3-DC80-42EE-9B9A-265AAA4F312F}" sibTransId="{E6B26281-DD00-4730-9407-BE0DEA474F57}"/>
    <dgm:cxn modelId="{3F1001E7-806F-4CC9-B4AD-F88677AB4788}" srcId="{FDF3F907-792F-4F85-8CFE-C54CC5038A94}" destId="{C43808A0-4A0C-42F3-9BF4-9506C31818AF}" srcOrd="2" destOrd="0" parTransId="{E1919BA4-E653-456B-8D2C-8609768D8EBD}" sibTransId="{08CC9DFA-7641-4F8E-A23F-9B66554CE3AF}"/>
    <dgm:cxn modelId="{991B1033-2375-4C59-B10D-6A71BA2B52BB}" srcId="{FDF3F907-792F-4F85-8CFE-C54CC5038A94}" destId="{BB643B16-A3FA-4DB2-8C4A-C1701900ACC3}" srcOrd="0" destOrd="0" parTransId="{793E2CA4-9C84-4DB0-AB40-443155B64421}" sibTransId="{B5C12352-ED3A-4091-BC3D-0FDC2A870BD1}"/>
    <dgm:cxn modelId="{74FA757C-9C07-4F24-9406-0A01B6AA7C67}" type="presOf" srcId="{C43808A0-4A0C-42F3-9BF4-9506C31818AF}" destId="{1F9FE682-E935-4DD1-8395-B76606E57B43}" srcOrd="0" destOrd="0" presId="urn:microsoft.com/office/officeart/2005/8/layout/chevron1"/>
    <dgm:cxn modelId="{13E2040B-6B81-4A51-AE68-7FD412DADFE7}" type="presParOf" srcId="{2E1AA199-3186-4ADB-B2C6-03CE748DE187}" destId="{EB2C6B81-089D-4377-B617-5E15760502CB}" srcOrd="0" destOrd="0" presId="urn:microsoft.com/office/officeart/2005/8/layout/chevron1"/>
    <dgm:cxn modelId="{B75E40A8-6922-4361-B6BE-A59E7FB95DDE}" type="presParOf" srcId="{2E1AA199-3186-4ADB-B2C6-03CE748DE187}" destId="{069E3729-DBD7-401D-ABB5-8D11D11896D8}" srcOrd="1" destOrd="0" presId="urn:microsoft.com/office/officeart/2005/8/layout/chevron1"/>
    <dgm:cxn modelId="{6A313B7D-FFD4-4355-85F9-CCDE644F60C3}" type="presParOf" srcId="{2E1AA199-3186-4ADB-B2C6-03CE748DE187}" destId="{ABEEB00F-DEBE-4020-83F8-CB518DBD2C7C}" srcOrd="2" destOrd="0" presId="urn:microsoft.com/office/officeart/2005/8/layout/chevron1"/>
    <dgm:cxn modelId="{0A9F99E7-9ECD-41B7-AA49-E0F1528B3B7F}" type="presParOf" srcId="{2E1AA199-3186-4ADB-B2C6-03CE748DE187}" destId="{7C1F63DB-9DAC-4977-8722-2641A477E95D}" srcOrd="3" destOrd="0" presId="urn:microsoft.com/office/officeart/2005/8/layout/chevron1"/>
    <dgm:cxn modelId="{944FD95D-64F9-4920-BD89-173A4278D632}" type="presParOf" srcId="{2E1AA199-3186-4ADB-B2C6-03CE748DE187}" destId="{1F9FE682-E935-4DD1-8395-B76606E57B43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067426-8851-499C-A707-F77FA5F8ECFF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B9138F97-A546-4E04-9035-C9664A80D37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dirty="0"/>
            <a:t>Hacer el test a otros institutos para poder comparar los resultados</a:t>
          </a:r>
        </a:p>
      </dgm:t>
    </dgm:pt>
    <dgm:pt modelId="{BC245D4A-71F3-4366-92C6-FA75614099C7}" type="parTrans" cxnId="{D9DCFB7E-3748-4743-9039-2019EE90D92A}">
      <dgm:prSet/>
      <dgm:spPr/>
      <dgm:t>
        <a:bodyPr/>
        <a:lstStyle/>
        <a:p>
          <a:endParaRPr lang="es-ES"/>
        </a:p>
      </dgm:t>
    </dgm:pt>
    <dgm:pt modelId="{687AE6BD-34A5-49EE-86B4-F54BA36B7B99}" type="sibTrans" cxnId="{D9DCFB7E-3748-4743-9039-2019EE90D92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CD10F7ED-E8E3-41D3-96DD-2FEFC157C18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dirty="0"/>
            <a:t>Optimizar la programación</a:t>
          </a:r>
        </a:p>
      </dgm:t>
    </dgm:pt>
    <dgm:pt modelId="{9C0CD074-11F3-4DBA-A21E-A803B46E1E25}" type="parTrans" cxnId="{E1117277-E979-43DD-86A6-D63425A0D779}">
      <dgm:prSet/>
      <dgm:spPr/>
      <dgm:t>
        <a:bodyPr/>
        <a:lstStyle/>
        <a:p>
          <a:endParaRPr lang="es-ES"/>
        </a:p>
      </dgm:t>
    </dgm:pt>
    <dgm:pt modelId="{E8EE049B-7442-4749-83EB-2EA6D5DBFAB3}" type="sibTrans" cxnId="{E1117277-E979-43DD-86A6-D63425A0D77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2F26C328-19E8-4018-96DE-CE86F93394BA}">
      <dgm:prSet phldrT="[Texto]" custT="1"/>
      <dgm:spPr>
        <a:solidFill>
          <a:srgbClr val="F0771C"/>
        </a:solidFill>
      </dgm:spPr>
      <dgm:t>
        <a:bodyPr/>
        <a:lstStyle/>
        <a:p>
          <a:r>
            <a:rPr lang="es-ES" sz="1600" dirty="0"/>
            <a:t>Una muestra más equilibrada entre edades</a:t>
          </a:r>
        </a:p>
      </dgm:t>
    </dgm:pt>
    <dgm:pt modelId="{F563A949-D91A-4BA2-9E26-E9DE9F00CC35}" type="parTrans" cxnId="{F914A139-88C9-4978-B679-7E684BC31B42}">
      <dgm:prSet/>
      <dgm:spPr/>
      <dgm:t>
        <a:bodyPr/>
        <a:lstStyle/>
        <a:p>
          <a:endParaRPr lang="es-ES"/>
        </a:p>
      </dgm:t>
    </dgm:pt>
    <dgm:pt modelId="{A2E28527-53CF-4729-A0FE-30259C6B59D9}" type="sibTrans" cxnId="{F914A139-88C9-4978-B679-7E684BC31B42}">
      <dgm:prSet/>
      <dgm:spPr>
        <a:solidFill>
          <a:srgbClr val="F0771C"/>
        </a:solidFill>
      </dgm:spPr>
      <dgm:t>
        <a:bodyPr/>
        <a:lstStyle/>
        <a:p>
          <a:endParaRPr lang="es-ES"/>
        </a:p>
      </dgm:t>
    </dgm:pt>
    <dgm:pt modelId="{89424E82-4B55-405E-AFBD-03075909B049}" type="pres">
      <dgm:prSet presAssocID="{79067426-8851-499C-A707-F77FA5F8ECF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FF514DD-8062-408F-9260-11E305FEFC8F}" type="pres">
      <dgm:prSet presAssocID="{B9138F97-A546-4E04-9035-C9664A80D37B}" presName="gear1" presStyleLbl="node1" presStyleIdx="0" presStyleCnt="3" custAng="20713935" custScaleX="115513" custScaleY="115037" custLinFactNeighborX="6207" custLinFactNeighborY="3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27A284-B927-4D1A-A36A-23E4FD471087}" type="pres">
      <dgm:prSet presAssocID="{B9138F97-A546-4E04-9035-C9664A80D37B}" presName="gear1srcNode" presStyleLbl="node1" presStyleIdx="0" presStyleCnt="3"/>
      <dgm:spPr/>
      <dgm:t>
        <a:bodyPr/>
        <a:lstStyle/>
        <a:p>
          <a:endParaRPr lang="es-ES"/>
        </a:p>
      </dgm:t>
    </dgm:pt>
    <dgm:pt modelId="{2A04EAC6-F656-4899-A8D4-FF8860B7D02F}" type="pres">
      <dgm:prSet presAssocID="{B9138F97-A546-4E04-9035-C9664A80D37B}" presName="gear1dstNode" presStyleLbl="node1" presStyleIdx="0" presStyleCnt="3"/>
      <dgm:spPr/>
      <dgm:t>
        <a:bodyPr/>
        <a:lstStyle/>
        <a:p>
          <a:endParaRPr lang="es-ES"/>
        </a:p>
      </dgm:t>
    </dgm:pt>
    <dgm:pt modelId="{09276A5B-DC91-4B53-9F3D-72E9F253050F}" type="pres">
      <dgm:prSet presAssocID="{CD10F7ED-E8E3-41D3-96DD-2FEFC157C182}" presName="gear2" presStyleLbl="node1" presStyleIdx="1" presStyleCnt="3" custAng="21260377" custScaleX="138075" custScaleY="115756" custLinFactNeighborX="-21393" custLinFactNeighborY="173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189F0-82BA-4CE0-9A5E-258E78EFC909}" type="pres">
      <dgm:prSet presAssocID="{CD10F7ED-E8E3-41D3-96DD-2FEFC157C182}" presName="gear2srcNode" presStyleLbl="node1" presStyleIdx="1" presStyleCnt="3"/>
      <dgm:spPr/>
      <dgm:t>
        <a:bodyPr/>
        <a:lstStyle/>
        <a:p>
          <a:endParaRPr lang="es-ES"/>
        </a:p>
      </dgm:t>
    </dgm:pt>
    <dgm:pt modelId="{18CE236E-72DC-46DA-B6DC-92EED0CAFEE0}" type="pres">
      <dgm:prSet presAssocID="{CD10F7ED-E8E3-41D3-96DD-2FEFC157C182}" presName="gear2dstNode" presStyleLbl="node1" presStyleIdx="1" presStyleCnt="3"/>
      <dgm:spPr/>
      <dgm:t>
        <a:bodyPr/>
        <a:lstStyle/>
        <a:p>
          <a:endParaRPr lang="es-ES"/>
        </a:p>
      </dgm:t>
    </dgm:pt>
    <dgm:pt modelId="{A06C22F6-8230-455E-9451-E25C1D8270F0}" type="pres">
      <dgm:prSet presAssocID="{2F26C328-19E8-4018-96DE-CE86F93394BA}" presName="gear3" presStyleLbl="node1" presStyleIdx="2" presStyleCnt="3" custScaleX="133807" custScaleY="127050" custLinFactNeighborX="-4496" custLinFactNeighborY="817"/>
      <dgm:spPr/>
      <dgm:t>
        <a:bodyPr/>
        <a:lstStyle/>
        <a:p>
          <a:endParaRPr lang="es-ES"/>
        </a:p>
      </dgm:t>
    </dgm:pt>
    <dgm:pt modelId="{783579F1-E7EF-493E-B44B-EB5EF10568A6}" type="pres">
      <dgm:prSet presAssocID="{2F26C328-19E8-4018-96DE-CE86F93394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F519C1-ED4F-4624-AB9D-F43C00107951}" type="pres">
      <dgm:prSet presAssocID="{2F26C328-19E8-4018-96DE-CE86F93394BA}" presName="gear3srcNode" presStyleLbl="node1" presStyleIdx="2" presStyleCnt="3"/>
      <dgm:spPr/>
      <dgm:t>
        <a:bodyPr/>
        <a:lstStyle/>
        <a:p>
          <a:endParaRPr lang="es-ES"/>
        </a:p>
      </dgm:t>
    </dgm:pt>
    <dgm:pt modelId="{A09C9E63-FAD3-4B37-812F-0A0833884B89}" type="pres">
      <dgm:prSet presAssocID="{2F26C328-19E8-4018-96DE-CE86F93394BA}" presName="gear3dstNode" presStyleLbl="node1" presStyleIdx="2" presStyleCnt="3"/>
      <dgm:spPr/>
      <dgm:t>
        <a:bodyPr/>
        <a:lstStyle/>
        <a:p>
          <a:endParaRPr lang="es-ES"/>
        </a:p>
      </dgm:t>
    </dgm:pt>
    <dgm:pt modelId="{BD88BB8E-2F34-417B-AFCB-224F1B823ECA}" type="pres">
      <dgm:prSet presAssocID="{687AE6BD-34A5-49EE-86B4-F54BA36B7B99}" presName="connector1" presStyleLbl="sibTrans2D1" presStyleIdx="0" presStyleCnt="3" custLinFactNeighborX="9027" custLinFactNeighborY="-2613"/>
      <dgm:spPr/>
      <dgm:t>
        <a:bodyPr/>
        <a:lstStyle/>
        <a:p>
          <a:endParaRPr lang="es-ES"/>
        </a:p>
      </dgm:t>
    </dgm:pt>
    <dgm:pt modelId="{C4DC4F9D-A943-46F3-8AE5-DBFD5A72831B}" type="pres">
      <dgm:prSet presAssocID="{E8EE049B-7442-4749-83EB-2EA6D5DBFAB3}" presName="connector2" presStyleLbl="sibTrans2D1" presStyleIdx="1" presStyleCnt="3" custAng="1626802" custLinFactNeighborX="-30722" custLinFactNeighborY="14669"/>
      <dgm:spPr/>
      <dgm:t>
        <a:bodyPr/>
        <a:lstStyle/>
        <a:p>
          <a:endParaRPr lang="es-ES"/>
        </a:p>
      </dgm:t>
    </dgm:pt>
    <dgm:pt modelId="{0ECBBBE8-8906-45CB-8E84-5027C779D95C}" type="pres">
      <dgm:prSet presAssocID="{A2E28527-53CF-4729-A0FE-30259C6B59D9}" presName="connector3" presStyleLbl="sibTrans2D1" presStyleIdx="2" presStyleCnt="3" custAng="1460337" custLinFactNeighborX="-16177" custLinFactNeighborY="5423"/>
      <dgm:spPr/>
      <dgm:t>
        <a:bodyPr/>
        <a:lstStyle/>
        <a:p>
          <a:endParaRPr lang="es-ES"/>
        </a:p>
      </dgm:t>
    </dgm:pt>
  </dgm:ptLst>
  <dgm:cxnLst>
    <dgm:cxn modelId="{C824F918-2F81-4C3F-8E61-051B75908A1D}" type="presOf" srcId="{E8EE049B-7442-4749-83EB-2EA6D5DBFAB3}" destId="{C4DC4F9D-A943-46F3-8AE5-DBFD5A72831B}" srcOrd="0" destOrd="0" presId="urn:microsoft.com/office/officeart/2005/8/layout/gear1"/>
    <dgm:cxn modelId="{8B50BFB0-211F-454E-8F4F-4ADFD296E450}" type="presOf" srcId="{687AE6BD-34A5-49EE-86B4-F54BA36B7B99}" destId="{BD88BB8E-2F34-417B-AFCB-224F1B823ECA}" srcOrd="0" destOrd="0" presId="urn:microsoft.com/office/officeart/2005/8/layout/gear1"/>
    <dgm:cxn modelId="{61B42A5C-718B-42AE-AD3C-A27BFD30332D}" type="presOf" srcId="{CD10F7ED-E8E3-41D3-96DD-2FEFC157C182}" destId="{18CE236E-72DC-46DA-B6DC-92EED0CAFEE0}" srcOrd="2" destOrd="0" presId="urn:microsoft.com/office/officeart/2005/8/layout/gear1"/>
    <dgm:cxn modelId="{C1FDF935-F834-473E-AE01-74CBAEF32556}" type="presOf" srcId="{B9138F97-A546-4E04-9035-C9664A80D37B}" destId="{2A04EAC6-F656-4899-A8D4-FF8860B7D02F}" srcOrd="2" destOrd="0" presId="urn:microsoft.com/office/officeart/2005/8/layout/gear1"/>
    <dgm:cxn modelId="{76CA7F1E-F49A-44FA-B589-29DFB624A1DA}" type="presOf" srcId="{2F26C328-19E8-4018-96DE-CE86F93394BA}" destId="{A06C22F6-8230-455E-9451-E25C1D8270F0}" srcOrd="0" destOrd="0" presId="urn:microsoft.com/office/officeart/2005/8/layout/gear1"/>
    <dgm:cxn modelId="{DE026C95-851E-4389-8501-6011213B8E46}" type="presOf" srcId="{2F26C328-19E8-4018-96DE-CE86F93394BA}" destId="{A09C9E63-FAD3-4B37-812F-0A0833884B89}" srcOrd="3" destOrd="0" presId="urn:microsoft.com/office/officeart/2005/8/layout/gear1"/>
    <dgm:cxn modelId="{4F5121FA-29FD-4BAC-893D-CC14F2662816}" type="presOf" srcId="{B9138F97-A546-4E04-9035-C9664A80D37B}" destId="{CFF514DD-8062-408F-9260-11E305FEFC8F}" srcOrd="0" destOrd="0" presId="urn:microsoft.com/office/officeart/2005/8/layout/gear1"/>
    <dgm:cxn modelId="{D9DCFB7E-3748-4743-9039-2019EE90D92A}" srcId="{79067426-8851-499C-A707-F77FA5F8ECFF}" destId="{B9138F97-A546-4E04-9035-C9664A80D37B}" srcOrd="0" destOrd="0" parTransId="{BC245D4A-71F3-4366-92C6-FA75614099C7}" sibTransId="{687AE6BD-34A5-49EE-86B4-F54BA36B7B99}"/>
    <dgm:cxn modelId="{F914A139-88C9-4978-B679-7E684BC31B42}" srcId="{79067426-8851-499C-A707-F77FA5F8ECFF}" destId="{2F26C328-19E8-4018-96DE-CE86F93394BA}" srcOrd="2" destOrd="0" parTransId="{F563A949-D91A-4BA2-9E26-E9DE9F00CC35}" sibTransId="{A2E28527-53CF-4729-A0FE-30259C6B59D9}"/>
    <dgm:cxn modelId="{5FB3963B-7729-47D6-B28E-9644357338E0}" type="presOf" srcId="{A2E28527-53CF-4729-A0FE-30259C6B59D9}" destId="{0ECBBBE8-8906-45CB-8E84-5027C779D95C}" srcOrd="0" destOrd="0" presId="urn:microsoft.com/office/officeart/2005/8/layout/gear1"/>
    <dgm:cxn modelId="{C704FB55-773C-4D34-9368-33F3AEF36C7A}" type="presOf" srcId="{79067426-8851-499C-A707-F77FA5F8ECFF}" destId="{89424E82-4B55-405E-AFBD-03075909B049}" srcOrd="0" destOrd="0" presId="urn:microsoft.com/office/officeart/2005/8/layout/gear1"/>
    <dgm:cxn modelId="{0AA12410-2A07-4CFB-A99F-FDE9ACD5F1BA}" type="presOf" srcId="{CD10F7ED-E8E3-41D3-96DD-2FEFC157C182}" destId="{D50189F0-82BA-4CE0-9A5E-258E78EFC909}" srcOrd="1" destOrd="0" presId="urn:microsoft.com/office/officeart/2005/8/layout/gear1"/>
    <dgm:cxn modelId="{B1B9186F-F900-42BE-99BD-416556CC7447}" type="presOf" srcId="{2F26C328-19E8-4018-96DE-CE86F93394BA}" destId="{9BF519C1-ED4F-4624-AB9D-F43C00107951}" srcOrd="2" destOrd="0" presId="urn:microsoft.com/office/officeart/2005/8/layout/gear1"/>
    <dgm:cxn modelId="{253A6443-1541-407E-96FE-185F8D6A6205}" type="presOf" srcId="{CD10F7ED-E8E3-41D3-96DD-2FEFC157C182}" destId="{09276A5B-DC91-4B53-9F3D-72E9F253050F}" srcOrd="0" destOrd="0" presId="urn:microsoft.com/office/officeart/2005/8/layout/gear1"/>
    <dgm:cxn modelId="{9BF0F3C6-309F-458D-9428-F20E389AB3BD}" type="presOf" srcId="{B9138F97-A546-4E04-9035-C9664A80D37B}" destId="{7527A284-B927-4D1A-A36A-23E4FD471087}" srcOrd="1" destOrd="0" presId="urn:microsoft.com/office/officeart/2005/8/layout/gear1"/>
    <dgm:cxn modelId="{3E7465D5-B970-4263-98F6-034107358FF9}" type="presOf" srcId="{2F26C328-19E8-4018-96DE-CE86F93394BA}" destId="{783579F1-E7EF-493E-B44B-EB5EF10568A6}" srcOrd="1" destOrd="0" presId="urn:microsoft.com/office/officeart/2005/8/layout/gear1"/>
    <dgm:cxn modelId="{E1117277-E979-43DD-86A6-D63425A0D779}" srcId="{79067426-8851-499C-A707-F77FA5F8ECFF}" destId="{CD10F7ED-E8E3-41D3-96DD-2FEFC157C182}" srcOrd="1" destOrd="0" parTransId="{9C0CD074-11F3-4DBA-A21E-A803B46E1E25}" sibTransId="{E8EE049B-7442-4749-83EB-2EA6D5DBFAB3}"/>
    <dgm:cxn modelId="{89AC5CF9-6F84-4A6F-BB1B-740F9EBC2AEC}" type="presParOf" srcId="{89424E82-4B55-405E-AFBD-03075909B049}" destId="{CFF514DD-8062-408F-9260-11E305FEFC8F}" srcOrd="0" destOrd="0" presId="urn:microsoft.com/office/officeart/2005/8/layout/gear1"/>
    <dgm:cxn modelId="{F7E73D89-4AC4-4143-A6C9-1AE6F2AA8DBF}" type="presParOf" srcId="{89424E82-4B55-405E-AFBD-03075909B049}" destId="{7527A284-B927-4D1A-A36A-23E4FD471087}" srcOrd="1" destOrd="0" presId="urn:microsoft.com/office/officeart/2005/8/layout/gear1"/>
    <dgm:cxn modelId="{EC73E4C9-32C4-40F2-BF0F-39ABC350377F}" type="presParOf" srcId="{89424E82-4B55-405E-AFBD-03075909B049}" destId="{2A04EAC6-F656-4899-A8D4-FF8860B7D02F}" srcOrd="2" destOrd="0" presId="urn:microsoft.com/office/officeart/2005/8/layout/gear1"/>
    <dgm:cxn modelId="{9D4802AF-41D1-4AF5-A402-2C72C108481C}" type="presParOf" srcId="{89424E82-4B55-405E-AFBD-03075909B049}" destId="{09276A5B-DC91-4B53-9F3D-72E9F253050F}" srcOrd="3" destOrd="0" presId="urn:microsoft.com/office/officeart/2005/8/layout/gear1"/>
    <dgm:cxn modelId="{F7915156-6922-4983-8F43-0CDE2CD04890}" type="presParOf" srcId="{89424E82-4B55-405E-AFBD-03075909B049}" destId="{D50189F0-82BA-4CE0-9A5E-258E78EFC909}" srcOrd="4" destOrd="0" presId="urn:microsoft.com/office/officeart/2005/8/layout/gear1"/>
    <dgm:cxn modelId="{A68D64E9-2DDE-4223-85F5-91881CC870D4}" type="presParOf" srcId="{89424E82-4B55-405E-AFBD-03075909B049}" destId="{18CE236E-72DC-46DA-B6DC-92EED0CAFEE0}" srcOrd="5" destOrd="0" presId="urn:microsoft.com/office/officeart/2005/8/layout/gear1"/>
    <dgm:cxn modelId="{99395FF0-F3AE-4BEC-8DA7-D2521A87D20B}" type="presParOf" srcId="{89424E82-4B55-405E-AFBD-03075909B049}" destId="{A06C22F6-8230-455E-9451-E25C1D8270F0}" srcOrd="6" destOrd="0" presId="urn:microsoft.com/office/officeart/2005/8/layout/gear1"/>
    <dgm:cxn modelId="{D9C93FDC-2910-4D04-B0C5-2F3AAF7AE458}" type="presParOf" srcId="{89424E82-4B55-405E-AFBD-03075909B049}" destId="{783579F1-E7EF-493E-B44B-EB5EF10568A6}" srcOrd="7" destOrd="0" presId="urn:microsoft.com/office/officeart/2005/8/layout/gear1"/>
    <dgm:cxn modelId="{1B1EAC27-CFC4-4E05-9E3F-4A39B40E4DFA}" type="presParOf" srcId="{89424E82-4B55-405E-AFBD-03075909B049}" destId="{9BF519C1-ED4F-4624-AB9D-F43C00107951}" srcOrd="8" destOrd="0" presId="urn:microsoft.com/office/officeart/2005/8/layout/gear1"/>
    <dgm:cxn modelId="{31E121E0-1EF0-40F5-BA2B-222A4E9C6C7C}" type="presParOf" srcId="{89424E82-4B55-405E-AFBD-03075909B049}" destId="{A09C9E63-FAD3-4B37-812F-0A0833884B89}" srcOrd="9" destOrd="0" presId="urn:microsoft.com/office/officeart/2005/8/layout/gear1"/>
    <dgm:cxn modelId="{6422E7F4-66A7-4C08-8ECB-EE1D116476F6}" type="presParOf" srcId="{89424E82-4B55-405E-AFBD-03075909B049}" destId="{BD88BB8E-2F34-417B-AFCB-224F1B823ECA}" srcOrd="10" destOrd="0" presId="urn:microsoft.com/office/officeart/2005/8/layout/gear1"/>
    <dgm:cxn modelId="{E66DBF94-A651-4651-BC42-06DE37F650E1}" type="presParOf" srcId="{89424E82-4B55-405E-AFBD-03075909B049}" destId="{C4DC4F9D-A943-46F3-8AE5-DBFD5A72831B}" srcOrd="11" destOrd="0" presId="urn:microsoft.com/office/officeart/2005/8/layout/gear1"/>
    <dgm:cxn modelId="{41AA75E7-058F-4B57-BA9B-D92AA34EC26C}" type="presParOf" srcId="{89424E82-4B55-405E-AFBD-03075909B049}" destId="{0ECBBBE8-8906-45CB-8E84-5027C779D95C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29801-4AA9-4C7E-91BB-6ABE966FBA7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7048C756-5A50-4A82-B8C4-10F19221B0DD}">
      <dgm:prSet phldrT="[Texto]"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1400" b="1" i="0" u="none" dirty="0">
              <a:latin typeface="+mj-lt"/>
            </a:rPr>
            <a:t>Menores de 10 años: </a:t>
          </a:r>
          <a:r>
            <a:rPr lang="es-ES" sz="1600" b="1" i="0" u="none" dirty="0">
              <a:latin typeface="+mj-lt"/>
            </a:rPr>
            <a:t>5,67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10 y 20 años: </a:t>
          </a:r>
          <a:r>
            <a:rPr lang="es-ES" sz="1600" b="1" i="0" u="none" dirty="0">
              <a:latin typeface="+mj-lt"/>
            </a:rPr>
            <a:t>26,75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20 y 30 años: </a:t>
          </a:r>
          <a:r>
            <a:rPr lang="es-ES" sz="1600" b="1" i="0" u="none" dirty="0">
              <a:latin typeface="+mj-lt"/>
            </a:rPr>
            <a:t>24,00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30 y 40 años: </a:t>
          </a:r>
          <a:r>
            <a:rPr lang="es-ES" sz="1600" b="1" i="0" u="none" dirty="0">
              <a:latin typeface="+mj-lt"/>
            </a:rPr>
            <a:t>30,40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40 y 50 años: </a:t>
          </a:r>
          <a:r>
            <a:rPr lang="es-ES" sz="1600" b="1" i="0" u="none" dirty="0">
              <a:latin typeface="+mj-lt"/>
            </a:rPr>
            <a:t>25,29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Mayores de 50 años: </a:t>
          </a:r>
          <a:r>
            <a:rPr lang="es-ES" sz="1600" b="1" i="0" u="none" dirty="0">
              <a:latin typeface="+mj-lt"/>
            </a:rPr>
            <a:t>7,50</a:t>
          </a:r>
          <a:endParaRPr lang="es-ES" sz="1400" b="1" dirty="0">
            <a:latin typeface="+mj-lt"/>
          </a:endParaRPr>
        </a:p>
      </dgm:t>
    </dgm:pt>
    <dgm:pt modelId="{BAEBD7FE-827A-4E03-B834-3B80BB677145}" type="parTrans" cxnId="{A9A1316B-F606-4F8D-A158-D00ADA64C348}">
      <dgm:prSet/>
      <dgm:spPr/>
      <dgm:t>
        <a:bodyPr/>
        <a:lstStyle/>
        <a:p>
          <a:pPr algn="ctr"/>
          <a:endParaRPr lang="es-ES"/>
        </a:p>
      </dgm:t>
    </dgm:pt>
    <dgm:pt modelId="{E420D3AC-241F-47EC-8A28-E3A3178D88F2}" type="sibTrans" cxnId="{A9A1316B-F606-4F8D-A158-D00ADA64C348}">
      <dgm:prSet/>
      <dgm:spPr/>
      <dgm:t>
        <a:bodyPr/>
        <a:lstStyle/>
        <a:p>
          <a:pPr algn="ctr"/>
          <a:endParaRPr lang="es-ES"/>
        </a:p>
      </dgm:t>
    </dgm:pt>
    <dgm:pt modelId="{7094D874-9243-4A8B-9798-75FF658E0FB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S" sz="1400" b="1" i="0" u="none" dirty="0">
              <a:latin typeface="+mj-lt"/>
            </a:rPr>
            <a:t>Menores de 10 años: </a:t>
          </a:r>
          <a:r>
            <a:rPr lang="es-ES" sz="1600" b="1" i="0" u="none" dirty="0">
              <a:latin typeface="+mj-lt"/>
            </a:rPr>
            <a:t>13,73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10 y 20 años: </a:t>
          </a:r>
          <a:r>
            <a:rPr lang="es-ES" sz="1600" b="1" i="0" u="none" dirty="0">
              <a:latin typeface="+mj-lt"/>
            </a:rPr>
            <a:t>29,41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20 y 30 años: </a:t>
          </a:r>
          <a:r>
            <a:rPr lang="es-ES" sz="1600" b="1" i="0" u="none" dirty="0">
              <a:latin typeface="+mj-lt"/>
            </a:rPr>
            <a:t>23,86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30 y 40 años: </a:t>
          </a:r>
          <a:r>
            <a:rPr lang="es-ES" sz="1600" b="1" i="0" u="none" dirty="0">
              <a:latin typeface="+mj-lt"/>
            </a:rPr>
            <a:t>36</a:t>
          </a:r>
          <a:r>
            <a:rPr lang="es-ES" sz="1800" b="1" i="0" u="none" dirty="0">
              <a:latin typeface="+mj-lt"/>
            </a:rPr>
            <a:t>,80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40 y 50 años: </a:t>
          </a:r>
          <a:r>
            <a:rPr lang="es-ES" sz="1600" b="1" i="0" u="none" dirty="0">
              <a:latin typeface="+mj-lt"/>
            </a:rPr>
            <a:t>25,96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Mayores de 50 años: 22</a:t>
          </a:r>
          <a:r>
            <a:rPr lang="es-ES" sz="1600" b="1" i="0" u="none" dirty="0">
              <a:latin typeface="+mj-lt"/>
            </a:rPr>
            <a:t>,00</a:t>
          </a:r>
          <a:endParaRPr lang="es-ES" sz="1400" b="1" dirty="0"/>
        </a:p>
      </dgm:t>
    </dgm:pt>
    <dgm:pt modelId="{9BDB544C-E1BD-40B0-ACB2-E93D360B3701}" type="parTrans" cxnId="{45D5D044-163D-44EA-B6C2-793B53908E15}">
      <dgm:prSet/>
      <dgm:spPr/>
      <dgm:t>
        <a:bodyPr/>
        <a:lstStyle/>
        <a:p>
          <a:pPr algn="ctr"/>
          <a:endParaRPr lang="es-ES"/>
        </a:p>
      </dgm:t>
    </dgm:pt>
    <dgm:pt modelId="{DCB7C144-D2FA-4375-ACFB-07599077CFEC}" type="sibTrans" cxnId="{45D5D044-163D-44EA-B6C2-793B53908E15}">
      <dgm:prSet/>
      <dgm:spPr/>
      <dgm:t>
        <a:bodyPr/>
        <a:lstStyle/>
        <a:p>
          <a:pPr algn="ctr"/>
          <a:endParaRPr lang="es-ES"/>
        </a:p>
      </dgm:t>
    </dgm:pt>
    <dgm:pt modelId="{7930575A-8AE8-4B9D-A4F9-C9FEE6988289}">
      <dgm:prSet phldrT="[Texto]" custT="1"/>
      <dgm:spPr/>
      <dgm:t>
        <a:bodyPr/>
        <a:lstStyle/>
        <a:p>
          <a:pPr algn="ctr"/>
          <a:r>
            <a:rPr lang="es-ES" sz="1400" b="1" i="0" u="none" dirty="0">
              <a:latin typeface="+mj-lt"/>
            </a:rPr>
            <a:t>Menores de 10 años: </a:t>
          </a:r>
          <a:r>
            <a:rPr lang="es-ES" sz="1600" b="1" i="0" u="none" dirty="0">
              <a:latin typeface="+mj-lt"/>
            </a:rPr>
            <a:t>16,15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10 y 20 años: </a:t>
          </a:r>
          <a:r>
            <a:rPr lang="es-ES" sz="1600" b="1" i="0" u="none" dirty="0">
              <a:latin typeface="+mj-lt"/>
            </a:rPr>
            <a:t>31</a:t>
          </a:r>
          <a:r>
            <a:rPr lang="es-ES" sz="1800" b="1" i="0" u="none" dirty="0">
              <a:latin typeface="+mj-lt"/>
            </a:rPr>
            <a:t>,06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20 y 30 años: </a:t>
          </a:r>
          <a:r>
            <a:rPr lang="es-ES" sz="1600" b="1" i="0" u="none" dirty="0">
              <a:latin typeface="+mj-lt"/>
            </a:rPr>
            <a:t>23,75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30 y 40 años: </a:t>
          </a:r>
          <a:r>
            <a:rPr lang="es-ES" sz="1600" b="1" i="0" u="none" dirty="0">
              <a:latin typeface="+mj-lt"/>
            </a:rPr>
            <a:t>43</a:t>
          </a:r>
          <a:r>
            <a:rPr lang="es-ES" sz="1800" b="1" i="0" u="none" dirty="0">
              <a:latin typeface="+mj-lt"/>
            </a:rPr>
            <a:t>,20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Entre 40 y 50 años: </a:t>
          </a:r>
          <a:r>
            <a:rPr lang="es-ES" sz="1600" b="1" i="0" u="none" dirty="0">
              <a:latin typeface="+mj-lt"/>
            </a:rPr>
            <a:t>27,00</a:t>
          </a:r>
          <a:endParaRPr lang="es-ES" sz="1400" b="1" dirty="0">
            <a:latin typeface="+mj-lt"/>
          </a:endParaRPr>
        </a:p>
        <a:p>
          <a:pPr algn="ctr"/>
          <a:r>
            <a:rPr lang="es-ES" sz="1400" b="1" i="0" u="none" dirty="0">
              <a:latin typeface="+mj-lt"/>
            </a:rPr>
            <a:t>Mayores de 50 años: </a:t>
          </a:r>
          <a:r>
            <a:rPr lang="es-ES" sz="1600" b="1" i="0" u="none" dirty="0">
              <a:latin typeface="+mj-lt"/>
            </a:rPr>
            <a:t>26,83</a:t>
          </a:r>
          <a:endParaRPr lang="es-ES" sz="1400" b="1" dirty="0">
            <a:latin typeface="+mj-lt"/>
          </a:endParaRPr>
        </a:p>
      </dgm:t>
    </dgm:pt>
    <dgm:pt modelId="{ACD7E054-0EF6-4676-AA8F-A88A46B85A92}" type="sibTrans" cxnId="{14B238A7-5DD2-4D26-922E-AD576647D17B}">
      <dgm:prSet/>
      <dgm:spPr/>
      <dgm:t>
        <a:bodyPr/>
        <a:lstStyle/>
        <a:p>
          <a:pPr algn="ctr"/>
          <a:endParaRPr lang="es-ES"/>
        </a:p>
      </dgm:t>
    </dgm:pt>
    <dgm:pt modelId="{F4357472-9BAE-4A99-A2A0-0654586490AE}" type="parTrans" cxnId="{14B238A7-5DD2-4D26-922E-AD576647D17B}">
      <dgm:prSet/>
      <dgm:spPr/>
      <dgm:t>
        <a:bodyPr/>
        <a:lstStyle/>
        <a:p>
          <a:pPr algn="ctr"/>
          <a:endParaRPr lang="es-ES"/>
        </a:p>
      </dgm:t>
    </dgm:pt>
    <dgm:pt modelId="{4ADB5284-CFD1-455E-A698-59DE1A6D80A4}" type="pres">
      <dgm:prSet presAssocID="{54029801-4AA9-4C7E-91BB-6ABE966FBA77}" presName="Name0" presStyleCnt="0">
        <dgm:presLayoutVars>
          <dgm:dir/>
          <dgm:resizeHandles val="exact"/>
        </dgm:presLayoutVars>
      </dgm:prSet>
      <dgm:spPr/>
    </dgm:pt>
    <dgm:pt modelId="{DF2FB11F-1911-4ACB-84F7-F46FD248DFDC}" type="pres">
      <dgm:prSet presAssocID="{54029801-4AA9-4C7E-91BB-6ABE966FBA77}" presName="fgShape" presStyleLbl="fgShp" presStyleIdx="0" presStyleCnt="1"/>
      <dgm:spPr/>
    </dgm:pt>
    <dgm:pt modelId="{D5E995E1-58AC-4060-87E9-3588BDFA4600}" type="pres">
      <dgm:prSet presAssocID="{54029801-4AA9-4C7E-91BB-6ABE966FBA77}" presName="linComp" presStyleCnt="0"/>
      <dgm:spPr/>
    </dgm:pt>
    <dgm:pt modelId="{058099B7-87CF-4C57-87E0-F2D1E57A3840}" type="pres">
      <dgm:prSet presAssocID="{7048C756-5A50-4A82-B8C4-10F19221B0DD}" presName="compNode" presStyleCnt="0"/>
      <dgm:spPr/>
    </dgm:pt>
    <dgm:pt modelId="{C002EF8E-8C7B-4D92-88FE-4D7B77FEA707}" type="pres">
      <dgm:prSet presAssocID="{7048C756-5A50-4A82-B8C4-10F19221B0DD}" presName="bkgdShape" presStyleLbl="node1" presStyleIdx="0" presStyleCnt="3"/>
      <dgm:spPr/>
      <dgm:t>
        <a:bodyPr/>
        <a:lstStyle/>
        <a:p>
          <a:endParaRPr lang="es-ES"/>
        </a:p>
      </dgm:t>
    </dgm:pt>
    <dgm:pt modelId="{5CB56740-A31F-4798-83A6-0211D316D0F7}" type="pres">
      <dgm:prSet presAssocID="{7048C756-5A50-4A82-B8C4-10F19221B0D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ACB06-5BB0-4796-85EF-21654445ED6A}" type="pres">
      <dgm:prSet presAssocID="{7048C756-5A50-4A82-B8C4-10F19221B0DD}" presName="invisiNode" presStyleLbl="node1" presStyleIdx="0" presStyleCnt="3"/>
      <dgm:spPr/>
    </dgm:pt>
    <dgm:pt modelId="{0C5F0415-2415-4A0F-88FD-F150B4DF67E0}" type="pres">
      <dgm:prSet presAssocID="{7048C756-5A50-4A82-B8C4-10F19221B0D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DA4DE5-1567-4E6D-A0A7-CD22F8CE4496}" type="pres">
      <dgm:prSet presAssocID="{E420D3AC-241F-47EC-8A28-E3A3178D88F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68D5085-BF98-45E4-A9DA-83A1615B787D}" type="pres">
      <dgm:prSet presAssocID="{7094D874-9243-4A8B-9798-75FF658E0FBD}" presName="compNode" presStyleCnt="0"/>
      <dgm:spPr/>
    </dgm:pt>
    <dgm:pt modelId="{A53D1016-AA75-468B-B260-9DC7BF09FA99}" type="pres">
      <dgm:prSet presAssocID="{7094D874-9243-4A8B-9798-75FF658E0FBD}" presName="bkgdShape" presStyleLbl="node1" presStyleIdx="1" presStyleCnt="3"/>
      <dgm:spPr/>
      <dgm:t>
        <a:bodyPr/>
        <a:lstStyle/>
        <a:p>
          <a:endParaRPr lang="es-ES"/>
        </a:p>
      </dgm:t>
    </dgm:pt>
    <dgm:pt modelId="{4CFA0FE1-D469-49C4-B4C0-89A7081A38BB}" type="pres">
      <dgm:prSet presAssocID="{7094D874-9243-4A8B-9798-75FF658E0F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B14CEB-5683-44C0-89E1-919D44257AF1}" type="pres">
      <dgm:prSet presAssocID="{7094D874-9243-4A8B-9798-75FF658E0FBD}" presName="invisiNode" presStyleLbl="node1" presStyleIdx="1" presStyleCnt="3"/>
      <dgm:spPr/>
    </dgm:pt>
    <dgm:pt modelId="{07E479CF-7BD9-47DA-AC5A-134B5A5C9A17}" type="pres">
      <dgm:prSet presAssocID="{7094D874-9243-4A8B-9798-75FF658E0FB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54531E0-A769-406D-BD92-16859E7E815E}" type="pres">
      <dgm:prSet presAssocID="{DCB7C144-D2FA-4375-ACFB-07599077CFE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F56571B-1878-4482-BCB5-C64D51A79915}" type="pres">
      <dgm:prSet presAssocID="{7930575A-8AE8-4B9D-A4F9-C9FEE6988289}" presName="compNode" presStyleCnt="0"/>
      <dgm:spPr/>
    </dgm:pt>
    <dgm:pt modelId="{5A4D5F1C-2AB5-450F-ABBA-EE2ACC3B5502}" type="pres">
      <dgm:prSet presAssocID="{7930575A-8AE8-4B9D-A4F9-C9FEE6988289}" presName="bkgdShape" presStyleLbl="node1" presStyleIdx="2" presStyleCnt="3"/>
      <dgm:spPr/>
      <dgm:t>
        <a:bodyPr/>
        <a:lstStyle/>
        <a:p>
          <a:endParaRPr lang="es-ES"/>
        </a:p>
      </dgm:t>
    </dgm:pt>
    <dgm:pt modelId="{B40AE1B5-D844-44BC-84F8-929B7DEE3334}" type="pres">
      <dgm:prSet presAssocID="{7930575A-8AE8-4B9D-A4F9-C9FEE698828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3B5D1-C4F4-4B24-A265-4F86C476C299}" type="pres">
      <dgm:prSet presAssocID="{7930575A-8AE8-4B9D-A4F9-C9FEE6988289}" presName="invisiNode" presStyleLbl="node1" presStyleIdx="2" presStyleCnt="3"/>
      <dgm:spPr/>
    </dgm:pt>
    <dgm:pt modelId="{1391171D-7AF2-4152-9BBA-F99FFF0FCA9D}" type="pres">
      <dgm:prSet presAssocID="{7930575A-8AE8-4B9D-A4F9-C9FEE698828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0D371E6-2AD7-43CA-8C26-86CDB3704E20}" type="presOf" srcId="{DCB7C144-D2FA-4375-ACFB-07599077CFEC}" destId="{D54531E0-A769-406D-BD92-16859E7E815E}" srcOrd="0" destOrd="0" presId="urn:microsoft.com/office/officeart/2005/8/layout/hList7#1"/>
    <dgm:cxn modelId="{3E068577-EDF4-4108-818A-29DA436425D5}" type="presOf" srcId="{7048C756-5A50-4A82-B8C4-10F19221B0DD}" destId="{C002EF8E-8C7B-4D92-88FE-4D7B77FEA707}" srcOrd="0" destOrd="0" presId="urn:microsoft.com/office/officeart/2005/8/layout/hList7#1"/>
    <dgm:cxn modelId="{A9A1316B-F606-4F8D-A158-D00ADA64C348}" srcId="{54029801-4AA9-4C7E-91BB-6ABE966FBA77}" destId="{7048C756-5A50-4A82-B8C4-10F19221B0DD}" srcOrd="0" destOrd="0" parTransId="{BAEBD7FE-827A-4E03-B834-3B80BB677145}" sibTransId="{E420D3AC-241F-47EC-8A28-E3A3178D88F2}"/>
    <dgm:cxn modelId="{770B1C0D-A572-4BF7-9B81-6FA4DAC0F91B}" type="presOf" srcId="{7930575A-8AE8-4B9D-A4F9-C9FEE6988289}" destId="{5A4D5F1C-2AB5-450F-ABBA-EE2ACC3B5502}" srcOrd="0" destOrd="0" presId="urn:microsoft.com/office/officeart/2005/8/layout/hList7#1"/>
    <dgm:cxn modelId="{19225DF8-EDDE-4DBE-A3AC-DAC5A7EF3C65}" type="presOf" srcId="{7094D874-9243-4A8B-9798-75FF658E0FBD}" destId="{4CFA0FE1-D469-49C4-B4C0-89A7081A38BB}" srcOrd="1" destOrd="0" presId="urn:microsoft.com/office/officeart/2005/8/layout/hList7#1"/>
    <dgm:cxn modelId="{7860757A-FAE5-4253-9910-B10901907A74}" type="presOf" srcId="{7094D874-9243-4A8B-9798-75FF658E0FBD}" destId="{A53D1016-AA75-468B-B260-9DC7BF09FA99}" srcOrd="0" destOrd="0" presId="urn:microsoft.com/office/officeart/2005/8/layout/hList7#1"/>
    <dgm:cxn modelId="{AC06F8DB-348F-47BD-A8C8-DBE220BF09EC}" type="presOf" srcId="{54029801-4AA9-4C7E-91BB-6ABE966FBA77}" destId="{4ADB5284-CFD1-455E-A698-59DE1A6D80A4}" srcOrd="0" destOrd="0" presId="urn:microsoft.com/office/officeart/2005/8/layout/hList7#1"/>
    <dgm:cxn modelId="{14B238A7-5DD2-4D26-922E-AD576647D17B}" srcId="{54029801-4AA9-4C7E-91BB-6ABE966FBA77}" destId="{7930575A-8AE8-4B9D-A4F9-C9FEE6988289}" srcOrd="2" destOrd="0" parTransId="{F4357472-9BAE-4A99-A2A0-0654586490AE}" sibTransId="{ACD7E054-0EF6-4676-AA8F-A88A46B85A92}"/>
    <dgm:cxn modelId="{CEE9D6F0-FE5D-44D7-B0E7-56ACDDAA68FA}" type="presOf" srcId="{7048C756-5A50-4A82-B8C4-10F19221B0DD}" destId="{5CB56740-A31F-4798-83A6-0211D316D0F7}" srcOrd="1" destOrd="0" presId="urn:microsoft.com/office/officeart/2005/8/layout/hList7#1"/>
    <dgm:cxn modelId="{633B9A96-39F9-49AF-AFA2-3DD47A122735}" type="presOf" srcId="{7930575A-8AE8-4B9D-A4F9-C9FEE6988289}" destId="{B40AE1B5-D844-44BC-84F8-929B7DEE3334}" srcOrd="1" destOrd="0" presId="urn:microsoft.com/office/officeart/2005/8/layout/hList7#1"/>
    <dgm:cxn modelId="{45D5D044-163D-44EA-B6C2-793B53908E15}" srcId="{54029801-4AA9-4C7E-91BB-6ABE966FBA77}" destId="{7094D874-9243-4A8B-9798-75FF658E0FBD}" srcOrd="1" destOrd="0" parTransId="{9BDB544C-E1BD-40B0-ACB2-E93D360B3701}" sibTransId="{DCB7C144-D2FA-4375-ACFB-07599077CFEC}"/>
    <dgm:cxn modelId="{2616B935-1A85-4D30-811A-1E06FDF5557A}" type="presOf" srcId="{E420D3AC-241F-47EC-8A28-E3A3178D88F2}" destId="{EEDA4DE5-1567-4E6D-A0A7-CD22F8CE4496}" srcOrd="0" destOrd="0" presId="urn:microsoft.com/office/officeart/2005/8/layout/hList7#1"/>
    <dgm:cxn modelId="{49C96C3A-8CC3-49C2-87BB-351571ACEAE0}" type="presParOf" srcId="{4ADB5284-CFD1-455E-A698-59DE1A6D80A4}" destId="{DF2FB11F-1911-4ACB-84F7-F46FD248DFDC}" srcOrd="0" destOrd="0" presId="urn:microsoft.com/office/officeart/2005/8/layout/hList7#1"/>
    <dgm:cxn modelId="{B6D7E6F9-C628-43A6-A16E-18D4700D009D}" type="presParOf" srcId="{4ADB5284-CFD1-455E-A698-59DE1A6D80A4}" destId="{D5E995E1-58AC-4060-87E9-3588BDFA4600}" srcOrd="1" destOrd="0" presId="urn:microsoft.com/office/officeart/2005/8/layout/hList7#1"/>
    <dgm:cxn modelId="{CAE43BCF-3A61-4578-BE0A-5E7409C72223}" type="presParOf" srcId="{D5E995E1-58AC-4060-87E9-3588BDFA4600}" destId="{058099B7-87CF-4C57-87E0-F2D1E57A3840}" srcOrd="0" destOrd="0" presId="urn:microsoft.com/office/officeart/2005/8/layout/hList7#1"/>
    <dgm:cxn modelId="{F4B081ED-0C4C-4AF9-B008-A4A8FB117F04}" type="presParOf" srcId="{058099B7-87CF-4C57-87E0-F2D1E57A3840}" destId="{C002EF8E-8C7B-4D92-88FE-4D7B77FEA707}" srcOrd="0" destOrd="0" presId="urn:microsoft.com/office/officeart/2005/8/layout/hList7#1"/>
    <dgm:cxn modelId="{00F0907B-40CD-4DC6-8806-215A74C7E70B}" type="presParOf" srcId="{058099B7-87CF-4C57-87E0-F2D1E57A3840}" destId="{5CB56740-A31F-4798-83A6-0211D316D0F7}" srcOrd="1" destOrd="0" presId="urn:microsoft.com/office/officeart/2005/8/layout/hList7#1"/>
    <dgm:cxn modelId="{8BC4F552-F583-463B-B49C-F33AB9B08DC4}" type="presParOf" srcId="{058099B7-87CF-4C57-87E0-F2D1E57A3840}" destId="{BBBACB06-5BB0-4796-85EF-21654445ED6A}" srcOrd="2" destOrd="0" presId="urn:microsoft.com/office/officeart/2005/8/layout/hList7#1"/>
    <dgm:cxn modelId="{19BD529A-B792-4EAE-84B6-00E61B725CFC}" type="presParOf" srcId="{058099B7-87CF-4C57-87E0-F2D1E57A3840}" destId="{0C5F0415-2415-4A0F-88FD-F150B4DF67E0}" srcOrd="3" destOrd="0" presId="urn:microsoft.com/office/officeart/2005/8/layout/hList7#1"/>
    <dgm:cxn modelId="{F28B0454-DF2B-4F33-88E6-D8D2F010030E}" type="presParOf" srcId="{D5E995E1-58AC-4060-87E9-3588BDFA4600}" destId="{EEDA4DE5-1567-4E6D-A0A7-CD22F8CE4496}" srcOrd="1" destOrd="0" presId="urn:microsoft.com/office/officeart/2005/8/layout/hList7#1"/>
    <dgm:cxn modelId="{BC0BC881-C5E9-4F59-B8FA-70CC8C82CCC5}" type="presParOf" srcId="{D5E995E1-58AC-4060-87E9-3588BDFA4600}" destId="{068D5085-BF98-45E4-A9DA-83A1615B787D}" srcOrd="2" destOrd="0" presId="urn:microsoft.com/office/officeart/2005/8/layout/hList7#1"/>
    <dgm:cxn modelId="{BB39DAC8-2E28-4D0C-B349-268EC70EAB39}" type="presParOf" srcId="{068D5085-BF98-45E4-A9DA-83A1615B787D}" destId="{A53D1016-AA75-468B-B260-9DC7BF09FA99}" srcOrd="0" destOrd="0" presId="urn:microsoft.com/office/officeart/2005/8/layout/hList7#1"/>
    <dgm:cxn modelId="{B2E39A4D-31DC-4529-BC9C-BF693C888700}" type="presParOf" srcId="{068D5085-BF98-45E4-A9DA-83A1615B787D}" destId="{4CFA0FE1-D469-49C4-B4C0-89A7081A38BB}" srcOrd="1" destOrd="0" presId="urn:microsoft.com/office/officeart/2005/8/layout/hList7#1"/>
    <dgm:cxn modelId="{BCDB279E-6FD0-4413-9C97-B429B5CB7314}" type="presParOf" srcId="{068D5085-BF98-45E4-A9DA-83A1615B787D}" destId="{64B14CEB-5683-44C0-89E1-919D44257AF1}" srcOrd="2" destOrd="0" presId="urn:microsoft.com/office/officeart/2005/8/layout/hList7#1"/>
    <dgm:cxn modelId="{43EFEDB0-F6DC-473A-8CD4-EFC2918B2097}" type="presParOf" srcId="{068D5085-BF98-45E4-A9DA-83A1615B787D}" destId="{07E479CF-7BD9-47DA-AC5A-134B5A5C9A17}" srcOrd="3" destOrd="0" presId="urn:microsoft.com/office/officeart/2005/8/layout/hList7#1"/>
    <dgm:cxn modelId="{A9C3DB18-27EF-4DB1-93AD-E8F397A12286}" type="presParOf" srcId="{D5E995E1-58AC-4060-87E9-3588BDFA4600}" destId="{D54531E0-A769-406D-BD92-16859E7E815E}" srcOrd="3" destOrd="0" presId="urn:microsoft.com/office/officeart/2005/8/layout/hList7#1"/>
    <dgm:cxn modelId="{71C9CF45-93CF-4205-8BA8-C1268CD7AC52}" type="presParOf" srcId="{D5E995E1-58AC-4060-87E9-3588BDFA4600}" destId="{3F56571B-1878-4482-BCB5-C64D51A79915}" srcOrd="4" destOrd="0" presId="urn:microsoft.com/office/officeart/2005/8/layout/hList7#1"/>
    <dgm:cxn modelId="{1286AE6A-C94D-4447-83A8-A113F50C0D52}" type="presParOf" srcId="{3F56571B-1878-4482-BCB5-C64D51A79915}" destId="{5A4D5F1C-2AB5-450F-ABBA-EE2ACC3B5502}" srcOrd="0" destOrd="0" presId="urn:microsoft.com/office/officeart/2005/8/layout/hList7#1"/>
    <dgm:cxn modelId="{F79307E6-7FE1-4224-A1DC-31D25A9F8B83}" type="presParOf" srcId="{3F56571B-1878-4482-BCB5-C64D51A79915}" destId="{B40AE1B5-D844-44BC-84F8-929B7DEE3334}" srcOrd="1" destOrd="0" presId="urn:microsoft.com/office/officeart/2005/8/layout/hList7#1"/>
    <dgm:cxn modelId="{246F1EB5-10B3-4F32-BAEB-F97F5EC33505}" type="presParOf" srcId="{3F56571B-1878-4482-BCB5-C64D51A79915}" destId="{5EA3B5D1-C4F4-4B24-A265-4F86C476C299}" srcOrd="2" destOrd="0" presId="urn:microsoft.com/office/officeart/2005/8/layout/hList7#1"/>
    <dgm:cxn modelId="{D6BFD44F-D307-4828-8222-01FD555129F1}" type="presParOf" srcId="{3F56571B-1878-4482-BCB5-C64D51A79915}" destId="{1391171D-7AF2-4152-9BBA-F99FFF0FCA9D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29801-4AA9-4C7E-91BB-6ABE966FBA7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7048C756-5A50-4A82-B8C4-10F19221B0DD}">
      <dgm:prSet phldrT="[Texto]"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1600" b="1" i="0" u="none" dirty="0" smtClean="0">
              <a:latin typeface="+mj-lt"/>
            </a:rPr>
            <a:t>Menores de 10 años: 76,7%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10 y 20 años: 83,8%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20 y 30 años: 83,5%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30 y 40 años: 91,9%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40 y 50 años: 92%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Mayores de 50 años: 70,8%</a:t>
          </a:r>
          <a:endParaRPr lang="es-ES" sz="1600" b="1" dirty="0">
            <a:latin typeface="+mj-lt"/>
          </a:endParaRPr>
        </a:p>
      </dgm:t>
    </dgm:pt>
    <dgm:pt modelId="{BAEBD7FE-827A-4E03-B834-3B80BB677145}" type="parTrans" cxnId="{A9A1316B-F606-4F8D-A158-D00ADA64C348}">
      <dgm:prSet/>
      <dgm:spPr/>
      <dgm:t>
        <a:bodyPr/>
        <a:lstStyle/>
        <a:p>
          <a:pPr algn="ctr"/>
          <a:endParaRPr lang="es-ES"/>
        </a:p>
      </dgm:t>
    </dgm:pt>
    <dgm:pt modelId="{E420D3AC-241F-47EC-8A28-E3A3178D88F2}" type="sibTrans" cxnId="{A9A1316B-F606-4F8D-A158-D00ADA64C348}">
      <dgm:prSet/>
      <dgm:spPr/>
      <dgm:t>
        <a:bodyPr/>
        <a:lstStyle/>
        <a:p>
          <a:pPr algn="ctr"/>
          <a:endParaRPr lang="es-ES"/>
        </a:p>
      </dgm:t>
    </dgm:pt>
    <dgm:pt modelId="{7094D874-9243-4A8B-9798-75FF658E0FB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S" sz="1600" b="1" i="0" u="none" dirty="0" smtClean="0">
              <a:latin typeface="+mj-lt"/>
            </a:rPr>
            <a:t>Menores de 10 años: 82%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10 y 20 años: 85,1%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20 y 30 años: 83,3%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30 y 40 años: 90,9%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40 y 50 años: 88,0%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Mayores de 50 años: 83,7%</a:t>
          </a:r>
          <a:endParaRPr lang="es-ES" sz="1600" b="1" dirty="0"/>
        </a:p>
      </dgm:t>
    </dgm:pt>
    <dgm:pt modelId="{9BDB544C-E1BD-40B0-ACB2-E93D360B3701}" type="parTrans" cxnId="{45D5D044-163D-44EA-B6C2-793B53908E15}">
      <dgm:prSet/>
      <dgm:spPr/>
      <dgm:t>
        <a:bodyPr/>
        <a:lstStyle/>
        <a:p>
          <a:pPr algn="ctr"/>
          <a:endParaRPr lang="es-ES"/>
        </a:p>
      </dgm:t>
    </dgm:pt>
    <dgm:pt modelId="{DCB7C144-D2FA-4375-ACFB-07599077CFEC}" type="sibTrans" cxnId="{45D5D044-163D-44EA-B6C2-793B53908E15}">
      <dgm:prSet/>
      <dgm:spPr/>
      <dgm:t>
        <a:bodyPr/>
        <a:lstStyle/>
        <a:p>
          <a:pPr algn="ctr"/>
          <a:endParaRPr lang="es-ES"/>
        </a:p>
      </dgm:t>
    </dgm:pt>
    <dgm:pt modelId="{7930575A-8AE8-4B9D-A4F9-C9FEE6988289}">
      <dgm:prSet phldrT="[Texto]" custT="1"/>
      <dgm:spPr/>
      <dgm:t>
        <a:bodyPr/>
        <a:lstStyle/>
        <a:p>
          <a:pPr algn="ctr"/>
          <a:r>
            <a:rPr lang="es-ES" sz="1600" b="1" i="0" u="none" dirty="0" smtClean="0">
              <a:latin typeface="+mj-lt"/>
            </a:rPr>
            <a:t>Menores de 10 años: 84,7%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10 y 20 años: 86,4%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20 y 30 años: 83,1%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30 y 40 años: 90,1%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Entre 40 y 50 años: 84,9%</a:t>
          </a:r>
          <a:endParaRPr lang="es-ES" sz="1600" b="1" dirty="0" smtClean="0">
            <a:latin typeface="+mj-lt"/>
          </a:endParaRPr>
        </a:p>
        <a:p>
          <a:pPr algn="ctr"/>
          <a:r>
            <a:rPr lang="es-ES" sz="1600" b="1" i="0" u="none" dirty="0" smtClean="0">
              <a:latin typeface="+mj-lt"/>
            </a:rPr>
            <a:t>Mayores de 50 años: 90,1%</a:t>
          </a:r>
          <a:endParaRPr lang="es-ES" sz="1600" b="1" dirty="0">
            <a:latin typeface="+mj-lt"/>
          </a:endParaRPr>
        </a:p>
      </dgm:t>
    </dgm:pt>
    <dgm:pt modelId="{ACD7E054-0EF6-4676-AA8F-A88A46B85A92}" type="sibTrans" cxnId="{14B238A7-5DD2-4D26-922E-AD576647D17B}">
      <dgm:prSet/>
      <dgm:spPr/>
      <dgm:t>
        <a:bodyPr/>
        <a:lstStyle/>
        <a:p>
          <a:pPr algn="ctr"/>
          <a:endParaRPr lang="es-ES"/>
        </a:p>
      </dgm:t>
    </dgm:pt>
    <dgm:pt modelId="{F4357472-9BAE-4A99-A2A0-0654586490AE}" type="parTrans" cxnId="{14B238A7-5DD2-4D26-922E-AD576647D17B}">
      <dgm:prSet/>
      <dgm:spPr/>
      <dgm:t>
        <a:bodyPr/>
        <a:lstStyle/>
        <a:p>
          <a:pPr algn="ctr"/>
          <a:endParaRPr lang="es-ES"/>
        </a:p>
      </dgm:t>
    </dgm:pt>
    <dgm:pt modelId="{4ADB5284-CFD1-455E-A698-59DE1A6D80A4}" type="pres">
      <dgm:prSet presAssocID="{54029801-4AA9-4C7E-91BB-6ABE966FBA77}" presName="Name0" presStyleCnt="0">
        <dgm:presLayoutVars>
          <dgm:dir/>
          <dgm:resizeHandles val="exact"/>
        </dgm:presLayoutVars>
      </dgm:prSet>
      <dgm:spPr/>
    </dgm:pt>
    <dgm:pt modelId="{DF2FB11F-1911-4ACB-84F7-F46FD248DFDC}" type="pres">
      <dgm:prSet presAssocID="{54029801-4AA9-4C7E-91BB-6ABE966FBA77}" presName="fgShape" presStyleLbl="fgShp" presStyleIdx="0" presStyleCnt="1"/>
      <dgm:spPr/>
    </dgm:pt>
    <dgm:pt modelId="{D5E995E1-58AC-4060-87E9-3588BDFA4600}" type="pres">
      <dgm:prSet presAssocID="{54029801-4AA9-4C7E-91BB-6ABE966FBA77}" presName="linComp" presStyleCnt="0"/>
      <dgm:spPr/>
    </dgm:pt>
    <dgm:pt modelId="{058099B7-87CF-4C57-87E0-F2D1E57A3840}" type="pres">
      <dgm:prSet presAssocID="{7048C756-5A50-4A82-B8C4-10F19221B0DD}" presName="compNode" presStyleCnt="0"/>
      <dgm:spPr/>
    </dgm:pt>
    <dgm:pt modelId="{C002EF8E-8C7B-4D92-88FE-4D7B77FEA707}" type="pres">
      <dgm:prSet presAssocID="{7048C756-5A50-4A82-B8C4-10F19221B0DD}" presName="bkgdShape" presStyleLbl="node1" presStyleIdx="0" presStyleCnt="3"/>
      <dgm:spPr/>
      <dgm:t>
        <a:bodyPr/>
        <a:lstStyle/>
        <a:p>
          <a:endParaRPr lang="es-ES"/>
        </a:p>
      </dgm:t>
    </dgm:pt>
    <dgm:pt modelId="{5CB56740-A31F-4798-83A6-0211D316D0F7}" type="pres">
      <dgm:prSet presAssocID="{7048C756-5A50-4A82-B8C4-10F19221B0D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ACB06-5BB0-4796-85EF-21654445ED6A}" type="pres">
      <dgm:prSet presAssocID="{7048C756-5A50-4A82-B8C4-10F19221B0DD}" presName="invisiNode" presStyleLbl="node1" presStyleIdx="0" presStyleCnt="3"/>
      <dgm:spPr/>
    </dgm:pt>
    <dgm:pt modelId="{0C5F0415-2415-4A0F-88FD-F150B4DF67E0}" type="pres">
      <dgm:prSet presAssocID="{7048C756-5A50-4A82-B8C4-10F19221B0D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DA4DE5-1567-4E6D-A0A7-CD22F8CE4496}" type="pres">
      <dgm:prSet presAssocID="{E420D3AC-241F-47EC-8A28-E3A3178D88F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68D5085-BF98-45E4-A9DA-83A1615B787D}" type="pres">
      <dgm:prSet presAssocID="{7094D874-9243-4A8B-9798-75FF658E0FBD}" presName="compNode" presStyleCnt="0"/>
      <dgm:spPr/>
    </dgm:pt>
    <dgm:pt modelId="{A53D1016-AA75-468B-B260-9DC7BF09FA99}" type="pres">
      <dgm:prSet presAssocID="{7094D874-9243-4A8B-9798-75FF658E0FBD}" presName="bkgdShape" presStyleLbl="node1" presStyleIdx="1" presStyleCnt="3"/>
      <dgm:spPr/>
      <dgm:t>
        <a:bodyPr/>
        <a:lstStyle/>
        <a:p>
          <a:endParaRPr lang="es-ES"/>
        </a:p>
      </dgm:t>
    </dgm:pt>
    <dgm:pt modelId="{4CFA0FE1-D469-49C4-B4C0-89A7081A38BB}" type="pres">
      <dgm:prSet presAssocID="{7094D874-9243-4A8B-9798-75FF658E0F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B14CEB-5683-44C0-89E1-919D44257AF1}" type="pres">
      <dgm:prSet presAssocID="{7094D874-9243-4A8B-9798-75FF658E0FBD}" presName="invisiNode" presStyleLbl="node1" presStyleIdx="1" presStyleCnt="3"/>
      <dgm:spPr/>
    </dgm:pt>
    <dgm:pt modelId="{07E479CF-7BD9-47DA-AC5A-134B5A5C9A17}" type="pres">
      <dgm:prSet presAssocID="{7094D874-9243-4A8B-9798-75FF658E0FB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54531E0-A769-406D-BD92-16859E7E815E}" type="pres">
      <dgm:prSet presAssocID="{DCB7C144-D2FA-4375-ACFB-07599077CFE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F56571B-1878-4482-BCB5-C64D51A79915}" type="pres">
      <dgm:prSet presAssocID="{7930575A-8AE8-4B9D-A4F9-C9FEE6988289}" presName="compNode" presStyleCnt="0"/>
      <dgm:spPr/>
    </dgm:pt>
    <dgm:pt modelId="{5A4D5F1C-2AB5-450F-ABBA-EE2ACC3B5502}" type="pres">
      <dgm:prSet presAssocID="{7930575A-8AE8-4B9D-A4F9-C9FEE6988289}" presName="bkgdShape" presStyleLbl="node1" presStyleIdx="2" presStyleCnt="3"/>
      <dgm:spPr/>
      <dgm:t>
        <a:bodyPr/>
        <a:lstStyle/>
        <a:p>
          <a:endParaRPr lang="es-ES"/>
        </a:p>
      </dgm:t>
    </dgm:pt>
    <dgm:pt modelId="{B40AE1B5-D844-44BC-84F8-929B7DEE3334}" type="pres">
      <dgm:prSet presAssocID="{7930575A-8AE8-4B9D-A4F9-C9FEE698828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3B5D1-C4F4-4B24-A265-4F86C476C299}" type="pres">
      <dgm:prSet presAssocID="{7930575A-8AE8-4B9D-A4F9-C9FEE6988289}" presName="invisiNode" presStyleLbl="node1" presStyleIdx="2" presStyleCnt="3"/>
      <dgm:spPr/>
    </dgm:pt>
    <dgm:pt modelId="{1391171D-7AF2-4152-9BBA-F99FFF0FCA9D}" type="pres">
      <dgm:prSet presAssocID="{7930575A-8AE8-4B9D-A4F9-C9FEE698828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594016F-BC6B-4AFE-83F8-7FA89CF7BBA6}" type="presOf" srcId="{7930575A-8AE8-4B9D-A4F9-C9FEE6988289}" destId="{B40AE1B5-D844-44BC-84F8-929B7DEE3334}" srcOrd="1" destOrd="0" presId="urn:microsoft.com/office/officeart/2005/8/layout/hList7#1"/>
    <dgm:cxn modelId="{8E916419-7C5C-44CB-823C-57A20A407ECB}" type="presOf" srcId="{7048C756-5A50-4A82-B8C4-10F19221B0DD}" destId="{5CB56740-A31F-4798-83A6-0211D316D0F7}" srcOrd="1" destOrd="0" presId="urn:microsoft.com/office/officeart/2005/8/layout/hList7#1"/>
    <dgm:cxn modelId="{A19CCCD0-6196-4452-8B05-08884051A711}" type="presOf" srcId="{7048C756-5A50-4A82-B8C4-10F19221B0DD}" destId="{C002EF8E-8C7B-4D92-88FE-4D7B77FEA707}" srcOrd="0" destOrd="0" presId="urn:microsoft.com/office/officeart/2005/8/layout/hList7#1"/>
    <dgm:cxn modelId="{A9A1316B-F606-4F8D-A158-D00ADA64C348}" srcId="{54029801-4AA9-4C7E-91BB-6ABE966FBA77}" destId="{7048C756-5A50-4A82-B8C4-10F19221B0DD}" srcOrd="0" destOrd="0" parTransId="{BAEBD7FE-827A-4E03-B834-3B80BB677145}" sibTransId="{E420D3AC-241F-47EC-8A28-E3A3178D88F2}"/>
    <dgm:cxn modelId="{9F6FB2A6-6381-46F0-AC88-882AFD8DAC94}" type="presOf" srcId="{7094D874-9243-4A8B-9798-75FF658E0FBD}" destId="{4CFA0FE1-D469-49C4-B4C0-89A7081A38BB}" srcOrd="1" destOrd="0" presId="urn:microsoft.com/office/officeart/2005/8/layout/hList7#1"/>
    <dgm:cxn modelId="{90AA79CA-21DE-483E-B250-A7FE03F94D6D}" type="presOf" srcId="{7930575A-8AE8-4B9D-A4F9-C9FEE6988289}" destId="{5A4D5F1C-2AB5-450F-ABBA-EE2ACC3B5502}" srcOrd="0" destOrd="0" presId="urn:microsoft.com/office/officeart/2005/8/layout/hList7#1"/>
    <dgm:cxn modelId="{5444DFAF-5523-4059-983F-E18852BEC22D}" type="presOf" srcId="{DCB7C144-D2FA-4375-ACFB-07599077CFEC}" destId="{D54531E0-A769-406D-BD92-16859E7E815E}" srcOrd="0" destOrd="0" presId="urn:microsoft.com/office/officeart/2005/8/layout/hList7#1"/>
    <dgm:cxn modelId="{8CDEE611-1533-4853-A257-778E14349303}" type="presOf" srcId="{E420D3AC-241F-47EC-8A28-E3A3178D88F2}" destId="{EEDA4DE5-1567-4E6D-A0A7-CD22F8CE4496}" srcOrd="0" destOrd="0" presId="urn:microsoft.com/office/officeart/2005/8/layout/hList7#1"/>
    <dgm:cxn modelId="{4CE6CC85-17AC-4339-8707-1571373C1DED}" type="presOf" srcId="{7094D874-9243-4A8B-9798-75FF658E0FBD}" destId="{A53D1016-AA75-468B-B260-9DC7BF09FA99}" srcOrd="0" destOrd="0" presId="urn:microsoft.com/office/officeart/2005/8/layout/hList7#1"/>
    <dgm:cxn modelId="{14B238A7-5DD2-4D26-922E-AD576647D17B}" srcId="{54029801-4AA9-4C7E-91BB-6ABE966FBA77}" destId="{7930575A-8AE8-4B9D-A4F9-C9FEE6988289}" srcOrd="2" destOrd="0" parTransId="{F4357472-9BAE-4A99-A2A0-0654586490AE}" sibTransId="{ACD7E054-0EF6-4676-AA8F-A88A46B85A92}"/>
    <dgm:cxn modelId="{45D5D044-163D-44EA-B6C2-793B53908E15}" srcId="{54029801-4AA9-4C7E-91BB-6ABE966FBA77}" destId="{7094D874-9243-4A8B-9798-75FF658E0FBD}" srcOrd="1" destOrd="0" parTransId="{9BDB544C-E1BD-40B0-ACB2-E93D360B3701}" sibTransId="{DCB7C144-D2FA-4375-ACFB-07599077CFEC}"/>
    <dgm:cxn modelId="{8DD3E496-02A8-46B5-863E-4FAAC1EA6F84}" type="presOf" srcId="{54029801-4AA9-4C7E-91BB-6ABE966FBA77}" destId="{4ADB5284-CFD1-455E-A698-59DE1A6D80A4}" srcOrd="0" destOrd="0" presId="urn:microsoft.com/office/officeart/2005/8/layout/hList7#1"/>
    <dgm:cxn modelId="{AEFB2713-A762-4610-9FB6-DACE6E51692B}" type="presParOf" srcId="{4ADB5284-CFD1-455E-A698-59DE1A6D80A4}" destId="{DF2FB11F-1911-4ACB-84F7-F46FD248DFDC}" srcOrd="0" destOrd="0" presId="urn:microsoft.com/office/officeart/2005/8/layout/hList7#1"/>
    <dgm:cxn modelId="{4BEB1747-32A3-4E1D-BDD9-740BCA6841DA}" type="presParOf" srcId="{4ADB5284-CFD1-455E-A698-59DE1A6D80A4}" destId="{D5E995E1-58AC-4060-87E9-3588BDFA4600}" srcOrd="1" destOrd="0" presId="urn:microsoft.com/office/officeart/2005/8/layout/hList7#1"/>
    <dgm:cxn modelId="{101A41E4-7BFC-4908-8714-93C4DD29310A}" type="presParOf" srcId="{D5E995E1-58AC-4060-87E9-3588BDFA4600}" destId="{058099B7-87CF-4C57-87E0-F2D1E57A3840}" srcOrd="0" destOrd="0" presId="urn:microsoft.com/office/officeart/2005/8/layout/hList7#1"/>
    <dgm:cxn modelId="{9F2E1176-A862-4161-8E85-DADFD1B2CBBF}" type="presParOf" srcId="{058099B7-87CF-4C57-87E0-F2D1E57A3840}" destId="{C002EF8E-8C7B-4D92-88FE-4D7B77FEA707}" srcOrd="0" destOrd="0" presId="urn:microsoft.com/office/officeart/2005/8/layout/hList7#1"/>
    <dgm:cxn modelId="{8D7D9098-710C-4F59-A8BE-32A55BE162B1}" type="presParOf" srcId="{058099B7-87CF-4C57-87E0-F2D1E57A3840}" destId="{5CB56740-A31F-4798-83A6-0211D316D0F7}" srcOrd="1" destOrd="0" presId="urn:microsoft.com/office/officeart/2005/8/layout/hList7#1"/>
    <dgm:cxn modelId="{0A5D8C39-2AE6-4406-A5D6-D8C3122A00CC}" type="presParOf" srcId="{058099B7-87CF-4C57-87E0-F2D1E57A3840}" destId="{BBBACB06-5BB0-4796-85EF-21654445ED6A}" srcOrd="2" destOrd="0" presId="urn:microsoft.com/office/officeart/2005/8/layout/hList7#1"/>
    <dgm:cxn modelId="{F41DB8CB-93E8-4294-A14C-01CA24DFA292}" type="presParOf" srcId="{058099B7-87CF-4C57-87E0-F2D1E57A3840}" destId="{0C5F0415-2415-4A0F-88FD-F150B4DF67E0}" srcOrd="3" destOrd="0" presId="urn:microsoft.com/office/officeart/2005/8/layout/hList7#1"/>
    <dgm:cxn modelId="{CBF94C41-F961-4F00-BD89-A6FE9B336B62}" type="presParOf" srcId="{D5E995E1-58AC-4060-87E9-3588BDFA4600}" destId="{EEDA4DE5-1567-4E6D-A0A7-CD22F8CE4496}" srcOrd="1" destOrd="0" presId="urn:microsoft.com/office/officeart/2005/8/layout/hList7#1"/>
    <dgm:cxn modelId="{0974AAEC-AA52-4401-8134-4A67D1150BD4}" type="presParOf" srcId="{D5E995E1-58AC-4060-87E9-3588BDFA4600}" destId="{068D5085-BF98-45E4-A9DA-83A1615B787D}" srcOrd="2" destOrd="0" presId="urn:microsoft.com/office/officeart/2005/8/layout/hList7#1"/>
    <dgm:cxn modelId="{16DDF511-F0E7-4240-9314-D58991CED0E3}" type="presParOf" srcId="{068D5085-BF98-45E4-A9DA-83A1615B787D}" destId="{A53D1016-AA75-468B-B260-9DC7BF09FA99}" srcOrd="0" destOrd="0" presId="urn:microsoft.com/office/officeart/2005/8/layout/hList7#1"/>
    <dgm:cxn modelId="{E1B4F052-B77E-4A8C-B3DB-5C62F775A34F}" type="presParOf" srcId="{068D5085-BF98-45E4-A9DA-83A1615B787D}" destId="{4CFA0FE1-D469-49C4-B4C0-89A7081A38BB}" srcOrd="1" destOrd="0" presId="urn:microsoft.com/office/officeart/2005/8/layout/hList7#1"/>
    <dgm:cxn modelId="{6B2805CC-8F5A-4C21-9A1D-F8336194C5E5}" type="presParOf" srcId="{068D5085-BF98-45E4-A9DA-83A1615B787D}" destId="{64B14CEB-5683-44C0-89E1-919D44257AF1}" srcOrd="2" destOrd="0" presId="urn:microsoft.com/office/officeart/2005/8/layout/hList7#1"/>
    <dgm:cxn modelId="{1D086779-5D06-43FC-98CD-AE017661A148}" type="presParOf" srcId="{068D5085-BF98-45E4-A9DA-83A1615B787D}" destId="{07E479CF-7BD9-47DA-AC5A-134B5A5C9A17}" srcOrd="3" destOrd="0" presId="urn:microsoft.com/office/officeart/2005/8/layout/hList7#1"/>
    <dgm:cxn modelId="{24D925B5-7D1A-41F2-A70F-24A3A2234212}" type="presParOf" srcId="{D5E995E1-58AC-4060-87E9-3588BDFA4600}" destId="{D54531E0-A769-406D-BD92-16859E7E815E}" srcOrd="3" destOrd="0" presId="urn:microsoft.com/office/officeart/2005/8/layout/hList7#1"/>
    <dgm:cxn modelId="{AA4EF16A-2394-4162-A1C4-58D43025F011}" type="presParOf" srcId="{D5E995E1-58AC-4060-87E9-3588BDFA4600}" destId="{3F56571B-1878-4482-BCB5-C64D51A79915}" srcOrd="4" destOrd="0" presId="urn:microsoft.com/office/officeart/2005/8/layout/hList7#1"/>
    <dgm:cxn modelId="{73C480E3-AAC5-4A97-8077-3FEB68A130B6}" type="presParOf" srcId="{3F56571B-1878-4482-BCB5-C64D51A79915}" destId="{5A4D5F1C-2AB5-450F-ABBA-EE2ACC3B5502}" srcOrd="0" destOrd="0" presId="urn:microsoft.com/office/officeart/2005/8/layout/hList7#1"/>
    <dgm:cxn modelId="{4E723145-96A3-4638-A7B4-DDF9F8F17E7D}" type="presParOf" srcId="{3F56571B-1878-4482-BCB5-C64D51A79915}" destId="{B40AE1B5-D844-44BC-84F8-929B7DEE3334}" srcOrd="1" destOrd="0" presId="urn:microsoft.com/office/officeart/2005/8/layout/hList7#1"/>
    <dgm:cxn modelId="{31BC9404-5A83-4193-B68C-3CF250428833}" type="presParOf" srcId="{3F56571B-1878-4482-BCB5-C64D51A79915}" destId="{5EA3B5D1-C4F4-4B24-A265-4F86C476C299}" srcOrd="2" destOrd="0" presId="urn:microsoft.com/office/officeart/2005/8/layout/hList7#1"/>
    <dgm:cxn modelId="{C3C8560F-3B73-4436-BFBC-26610475C32D}" type="presParOf" srcId="{3F56571B-1878-4482-BCB5-C64D51A79915}" destId="{1391171D-7AF2-4152-9BBA-F99FFF0FCA9D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5E94EC-B6C4-45AA-B7CE-B2C72CF7AEF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00DF02-37F4-4AD3-B02A-D87B6DEE3B3B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600" b="1" dirty="0">
              <a:solidFill>
                <a:schemeClr val="bg1"/>
              </a:solidFill>
              <a:latin typeface="+mj-lt"/>
            </a:rPr>
            <a:t>MEDIA DE INTENTOS</a:t>
          </a:r>
        </a:p>
      </dgm:t>
    </dgm:pt>
    <dgm:pt modelId="{A3DFAF60-1CE0-448C-B5F0-DACF52A803B6}" type="parTrans" cxnId="{54E386C2-6FD4-42EC-94AB-A4054F3415F9}">
      <dgm:prSet/>
      <dgm:spPr/>
      <dgm:t>
        <a:bodyPr/>
        <a:lstStyle/>
        <a:p>
          <a:endParaRPr lang="es-ES"/>
        </a:p>
      </dgm:t>
    </dgm:pt>
    <dgm:pt modelId="{EDAD61D2-BFF3-4F48-9A7D-70B4A7FA8CEF}" type="sibTrans" cxnId="{54E386C2-6FD4-42EC-94AB-A4054F3415F9}">
      <dgm:prSet/>
      <dgm:spPr/>
      <dgm:t>
        <a:bodyPr/>
        <a:lstStyle/>
        <a:p>
          <a:endParaRPr lang="es-ES"/>
        </a:p>
      </dgm:t>
    </dgm:pt>
    <dgm:pt modelId="{815A776C-088A-4C9F-A31B-89780F4F7CFB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+mj-lt"/>
            </a:rPr>
            <a:t>SEXO</a:t>
          </a:r>
        </a:p>
      </dgm:t>
    </dgm:pt>
    <dgm:pt modelId="{CACC696D-3450-40F6-89AD-801F7B87EE9B}" type="parTrans" cxnId="{2C47E145-42C5-4284-A98D-984CB4317349}">
      <dgm:prSet/>
      <dgm:spPr/>
      <dgm:t>
        <a:bodyPr/>
        <a:lstStyle/>
        <a:p>
          <a:endParaRPr lang="es-ES"/>
        </a:p>
      </dgm:t>
    </dgm:pt>
    <dgm:pt modelId="{5C532DDC-DF97-4B00-BACE-E5C43AAB57A3}" type="sibTrans" cxnId="{2C47E145-42C5-4284-A98D-984CB4317349}">
      <dgm:prSet/>
      <dgm:spPr/>
      <dgm:t>
        <a:bodyPr/>
        <a:lstStyle/>
        <a:p>
          <a:endParaRPr lang="es-ES"/>
        </a:p>
      </dgm:t>
    </dgm:pt>
    <dgm:pt modelId="{3957C38C-4B98-43BC-954C-2D9D338A34A2}">
      <dgm:prSet phldrT="[Texto]" custT="1"/>
      <dgm:spPr>
        <a:solidFill>
          <a:schemeClr val="tx1"/>
        </a:solidFill>
      </dgm:spPr>
      <dgm:t>
        <a:bodyPr/>
        <a:lstStyle/>
        <a:p>
          <a:r>
            <a:rPr lang="es-ES" sz="2000" b="1" dirty="0">
              <a:solidFill>
                <a:srgbClr val="FFFF00"/>
              </a:solidFill>
              <a:latin typeface="+mj-lt"/>
            </a:rPr>
            <a:t>EDAD</a:t>
          </a:r>
          <a:endParaRPr lang="es-ES" sz="1600" b="1" dirty="0">
            <a:solidFill>
              <a:srgbClr val="FFFF00"/>
            </a:solidFill>
            <a:latin typeface="+mj-lt"/>
          </a:endParaRPr>
        </a:p>
      </dgm:t>
    </dgm:pt>
    <dgm:pt modelId="{FBC1A5AF-0387-4100-A73A-9C8AFF3B2E3E}" type="parTrans" cxnId="{92443795-DDD9-4531-8322-CD9B24DA8C6F}">
      <dgm:prSet/>
      <dgm:spPr/>
      <dgm:t>
        <a:bodyPr/>
        <a:lstStyle/>
        <a:p>
          <a:endParaRPr lang="es-ES"/>
        </a:p>
      </dgm:t>
    </dgm:pt>
    <dgm:pt modelId="{49A3B5B8-2380-4F17-A13F-DD62CABA0FE0}" type="sibTrans" cxnId="{92443795-DDD9-4531-8322-CD9B24DA8C6F}">
      <dgm:prSet/>
      <dgm:spPr/>
      <dgm:t>
        <a:bodyPr/>
        <a:lstStyle/>
        <a:p>
          <a:endParaRPr lang="es-ES"/>
        </a:p>
      </dgm:t>
    </dgm:pt>
    <dgm:pt modelId="{85FE434F-A68D-48A2-B2C5-435B9CA19D0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rPr>
            <a:t>CORRELACIÓN:</a:t>
          </a:r>
          <a:endParaRPr lang="es-ES" sz="1600" b="1" dirty="0">
            <a:solidFill>
              <a:schemeClr val="accent6">
                <a:lumMod val="40000"/>
                <a:lumOff val="60000"/>
              </a:schemeClr>
            </a:solidFill>
            <a:latin typeface="+mj-lt"/>
          </a:endParaRPr>
        </a:p>
      </dgm:t>
    </dgm:pt>
    <dgm:pt modelId="{E151BCC6-FFC9-4CE7-89F0-E0D0EE4EFAC5}" type="parTrans" cxnId="{F93298E6-4642-4511-893A-35BAFE2F4E07}">
      <dgm:prSet/>
      <dgm:spPr/>
      <dgm:t>
        <a:bodyPr/>
        <a:lstStyle/>
        <a:p>
          <a:endParaRPr lang="es-ES"/>
        </a:p>
      </dgm:t>
    </dgm:pt>
    <dgm:pt modelId="{BCFB7317-DB66-4E1A-AADF-ABFC7A35F795}" type="sibTrans" cxnId="{F93298E6-4642-4511-893A-35BAFE2F4E07}">
      <dgm:prSet/>
      <dgm:spPr/>
      <dgm:t>
        <a:bodyPr/>
        <a:lstStyle/>
        <a:p>
          <a:endParaRPr lang="es-ES"/>
        </a:p>
      </dgm:t>
    </dgm:pt>
    <dgm:pt modelId="{9036F98D-AFF2-4E23-8F85-2D80798285A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2800" b="1" dirty="0">
              <a:solidFill>
                <a:srgbClr val="FF0000"/>
              </a:solidFill>
              <a:latin typeface="+mj-lt"/>
            </a:rPr>
            <a:t>0,83</a:t>
          </a:r>
        </a:p>
      </dgm:t>
    </dgm:pt>
    <dgm:pt modelId="{D2BE5C92-9CA8-4C8D-8D1D-C737F4260D61}" type="parTrans" cxnId="{AFF568DD-4268-4DC4-96AE-D1D760204190}">
      <dgm:prSet/>
      <dgm:spPr/>
      <dgm:t>
        <a:bodyPr/>
        <a:lstStyle/>
        <a:p>
          <a:endParaRPr lang="es-ES"/>
        </a:p>
      </dgm:t>
    </dgm:pt>
    <dgm:pt modelId="{010959EF-424E-441B-87B0-F1D2A9613C7A}" type="sibTrans" cxnId="{AFF568DD-4268-4DC4-96AE-D1D760204190}">
      <dgm:prSet/>
      <dgm:spPr/>
      <dgm:t>
        <a:bodyPr/>
        <a:lstStyle/>
        <a:p>
          <a:endParaRPr lang="es-ES"/>
        </a:p>
      </dgm:t>
    </dgm:pt>
    <dgm:pt modelId="{A425E415-6E21-4EEF-83B9-28308A6D7119}" type="pres">
      <dgm:prSet presAssocID="{5D5E94EC-B6C4-45AA-B7CE-B2C72CF7AE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DDEA5B-CC38-4E0D-9667-6823B5C9704D}" type="pres">
      <dgm:prSet presAssocID="{5D5E94EC-B6C4-45AA-B7CE-B2C72CF7AEF5}" presName="matrix" presStyleCnt="0"/>
      <dgm:spPr/>
    </dgm:pt>
    <dgm:pt modelId="{8909E7E7-1E09-4E54-AD3D-1197F84F173D}" type="pres">
      <dgm:prSet presAssocID="{5D5E94EC-B6C4-45AA-B7CE-B2C72CF7AEF5}" presName="tile1" presStyleLbl="node1" presStyleIdx="0" presStyleCnt="4"/>
      <dgm:spPr/>
      <dgm:t>
        <a:bodyPr/>
        <a:lstStyle/>
        <a:p>
          <a:endParaRPr lang="es-ES"/>
        </a:p>
      </dgm:t>
    </dgm:pt>
    <dgm:pt modelId="{AB5BC351-36A8-4103-8B25-2E5089A68FF5}" type="pres">
      <dgm:prSet presAssocID="{5D5E94EC-B6C4-45AA-B7CE-B2C72CF7AE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B832D-42DD-438D-8EDC-E6F243E62E04}" type="pres">
      <dgm:prSet presAssocID="{5D5E94EC-B6C4-45AA-B7CE-B2C72CF7AEF5}" presName="tile2" presStyleLbl="node1" presStyleIdx="1" presStyleCnt="4"/>
      <dgm:spPr/>
      <dgm:t>
        <a:bodyPr/>
        <a:lstStyle/>
        <a:p>
          <a:endParaRPr lang="es-ES"/>
        </a:p>
      </dgm:t>
    </dgm:pt>
    <dgm:pt modelId="{D5282758-C2A0-4843-952C-FBF7F81B3ED9}" type="pres">
      <dgm:prSet presAssocID="{5D5E94EC-B6C4-45AA-B7CE-B2C72CF7AE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757750-4F43-4FC0-892E-B26D672950BC}" type="pres">
      <dgm:prSet presAssocID="{5D5E94EC-B6C4-45AA-B7CE-B2C72CF7AEF5}" presName="tile3" presStyleLbl="node1" presStyleIdx="2" presStyleCnt="4"/>
      <dgm:spPr/>
      <dgm:t>
        <a:bodyPr/>
        <a:lstStyle/>
        <a:p>
          <a:endParaRPr lang="es-ES"/>
        </a:p>
      </dgm:t>
    </dgm:pt>
    <dgm:pt modelId="{D96928F1-69FA-4A4F-8BA1-9EAD6DF538B8}" type="pres">
      <dgm:prSet presAssocID="{5D5E94EC-B6C4-45AA-B7CE-B2C72CF7AE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6D50D7-87AB-445D-A10E-B4420DF49888}" type="pres">
      <dgm:prSet presAssocID="{5D5E94EC-B6C4-45AA-B7CE-B2C72CF7AEF5}" presName="tile4" presStyleLbl="node1" presStyleIdx="3" presStyleCnt="4" custLinFactNeighborX="1335" custLinFactNeighborY="3094"/>
      <dgm:spPr/>
      <dgm:t>
        <a:bodyPr/>
        <a:lstStyle/>
        <a:p>
          <a:endParaRPr lang="es-ES"/>
        </a:p>
      </dgm:t>
    </dgm:pt>
    <dgm:pt modelId="{48E5EC42-FFB3-4EFE-AB72-79DA46BE47D3}" type="pres">
      <dgm:prSet presAssocID="{5D5E94EC-B6C4-45AA-B7CE-B2C72CF7AE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6E9AA-C6FF-4C70-B60D-79B800B420C0}" type="pres">
      <dgm:prSet presAssocID="{5D5E94EC-B6C4-45AA-B7CE-B2C72CF7AEF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A83B6245-BD7E-483E-BCA2-2515ADB943A0}" type="presOf" srcId="{815A776C-088A-4C9F-A31B-89780F4F7CFB}" destId="{8909E7E7-1E09-4E54-AD3D-1197F84F173D}" srcOrd="0" destOrd="0" presId="urn:microsoft.com/office/officeart/2005/8/layout/matrix1"/>
    <dgm:cxn modelId="{80AA77E2-F046-4BB6-8FB3-612CAB6EB179}" type="presOf" srcId="{5D5E94EC-B6C4-45AA-B7CE-B2C72CF7AEF5}" destId="{A425E415-6E21-4EEF-83B9-28308A6D7119}" srcOrd="0" destOrd="0" presId="urn:microsoft.com/office/officeart/2005/8/layout/matrix1"/>
    <dgm:cxn modelId="{4157A016-A848-4CEF-8A5F-FEBAB0E7CC32}" type="presOf" srcId="{85FE434F-A68D-48A2-B2C5-435B9CA19D04}" destId="{D96928F1-69FA-4A4F-8BA1-9EAD6DF538B8}" srcOrd="1" destOrd="0" presId="urn:microsoft.com/office/officeart/2005/8/layout/matrix1"/>
    <dgm:cxn modelId="{D2FAFA93-1E67-4648-8C12-DFE07F30B510}" type="presOf" srcId="{9036F98D-AFF2-4E23-8F85-2D80798285A6}" destId="{48E5EC42-FFB3-4EFE-AB72-79DA46BE47D3}" srcOrd="1" destOrd="0" presId="urn:microsoft.com/office/officeart/2005/8/layout/matrix1"/>
    <dgm:cxn modelId="{70BB552A-2076-4DE8-9149-4AD518D2CBA3}" type="presOf" srcId="{3957C38C-4B98-43BC-954C-2D9D338A34A2}" destId="{D5282758-C2A0-4843-952C-FBF7F81B3ED9}" srcOrd="1" destOrd="0" presId="urn:microsoft.com/office/officeart/2005/8/layout/matrix1"/>
    <dgm:cxn modelId="{AFF568DD-4268-4DC4-96AE-D1D760204190}" srcId="{C300DF02-37F4-4AD3-B02A-D87B6DEE3B3B}" destId="{9036F98D-AFF2-4E23-8F85-2D80798285A6}" srcOrd="3" destOrd="0" parTransId="{D2BE5C92-9CA8-4C8D-8D1D-C737F4260D61}" sibTransId="{010959EF-424E-441B-87B0-F1D2A9613C7A}"/>
    <dgm:cxn modelId="{FC7F92D1-96B5-4131-A12E-AD214C0CD725}" type="presOf" srcId="{815A776C-088A-4C9F-A31B-89780F4F7CFB}" destId="{AB5BC351-36A8-4103-8B25-2E5089A68FF5}" srcOrd="1" destOrd="0" presId="urn:microsoft.com/office/officeart/2005/8/layout/matrix1"/>
    <dgm:cxn modelId="{D076457B-3FA4-4880-B98B-9ED8AFB7A01B}" type="presOf" srcId="{C300DF02-37F4-4AD3-B02A-D87B6DEE3B3B}" destId="{F436E9AA-C6FF-4C70-B60D-79B800B420C0}" srcOrd="0" destOrd="0" presId="urn:microsoft.com/office/officeart/2005/8/layout/matrix1"/>
    <dgm:cxn modelId="{F93298E6-4642-4511-893A-35BAFE2F4E07}" srcId="{C300DF02-37F4-4AD3-B02A-D87B6DEE3B3B}" destId="{85FE434F-A68D-48A2-B2C5-435B9CA19D04}" srcOrd="2" destOrd="0" parTransId="{E151BCC6-FFC9-4CE7-89F0-E0D0EE4EFAC5}" sibTransId="{BCFB7317-DB66-4E1A-AADF-ABFC7A35F795}"/>
    <dgm:cxn modelId="{54E386C2-6FD4-42EC-94AB-A4054F3415F9}" srcId="{5D5E94EC-B6C4-45AA-B7CE-B2C72CF7AEF5}" destId="{C300DF02-37F4-4AD3-B02A-D87B6DEE3B3B}" srcOrd="0" destOrd="0" parTransId="{A3DFAF60-1CE0-448C-B5F0-DACF52A803B6}" sibTransId="{EDAD61D2-BFF3-4F48-9A7D-70B4A7FA8CEF}"/>
    <dgm:cxn modelId="{09118BA3-FCB6-45B6-BCEA-8423437FF47A}" type="presOf" srcId="{9036F98D-AFF2-4E23-8F85-2D80798285A6}" destId="{576D50D7-87AB-445D-A10E-B4420DF49888}" srcOrd="0" destOrd="0" presId="urn:microsoft.com/office/officeart/2005/8/layout/matrix1"/>
    <dgm:cxn modelId="{33D48870-2632-4C89-9FE1-D2F451421C4F}" type="presOf" srcId="{85FE434F-A68D-48A2-B2C5-435B9CA19D04}" destId="{4E757750-4F43-4FC0-892E-B26D672950BC}" srcOrd="0" destOrd="0" presId="urn:microsoft.com/office/officeart/2005/8/layout/matrix1"/>
    <dgm:cxn modelId="{92443795-DDD9-4531-8322-CD9B24DA8C6F}" srcId="{C300DF02-37F4-4AD3-B02A-D87B6DEE3B3B}" destId="{3957C38C-4B98-43BC-954C-2D9D338A34A2}" srcOrd="1" destOrd="0" parTransId="{FBC1A5AF-0387-4100-A73A-9C8AFF3B2E3E}" sibTransId="{49A3B5B8-2380-4F17-A13F-DD62CABA0FE0}"/>
    <dgm:cxn modelId="{2C47E145-42C5-4284-A98D-984CB4317349}" srcId="{C300DF02-37F4-4AD3-B02A-D87B6DEE3B3B}" destId="{815A776C-088A-4C9F-A31B-89780F4F7CFB}" srcOrd="0" destOrd="0" parTransId="{CACC696D-3450-40F6-89AD-801F7B87EE9B}" sibTransId="{5C532DDC-DF97-4B00-BACE-E5C43AAB57A3}"/>
    <dgm:cxn modelId="{96718FF4-E99E-4304-B1D6-BE0B708713C9}" type="presOf" srcId="{3957C38C-4B98-43BC-954C-2D9D338A34A2}" destId="{769B832D-42DD-438D-8EDC-E6F243E62E04}" srcOrd="0" destOrd="0" presId="urn:microsoft.com/office/officeart/2005/8/layout/matrix1"/>
    <dgm:cxn modelId="{F4E68A1F-C541-4437-AD8B-81BD54FC194C}" type="presParOf" srcId="{A425E415-6E21-4EEF-83B9-28308A6D7119}" destId="{78DDEA5B-CC38-4E0D-9667-6823B5C9704D}" srcOrd="0" destOrd="0" presId="urn:microsoft.com/office/officeart/2005/8/layout/matrix1"/>
    <dgm:cxn modelId="{80476A1E-2D45-41DD-A422-F57096C7A53D}" type="presParOf" srcId="{78DDEA5B-CC38-4E0D-9667-6823B5C9704D}" destId="{8909E7E7-1E09-4E54-AD3D-1197F84F173D}" srcOrd="0" destOrd="0" presId="urn:microsoft.com/office/officeart/2005/8/layout/matrix1"/>
    <dgm:cxn modelId="{3B40D9B7-3E4D-44C8-9B4F-6163D15BF186}" type="presParOf" srcId="{78DDEA5B-CC38-4E0D-9667-6823B5C9704D}" destId="{AB5BC351-36A8-4103-8B25-2E5089A68FF5}" srcOrd="1" destOrd="0" presId="urn:microsoft.com/office/officeart/2005/8/layout/matrix1"/>
    <dgm:cxn modelId="{1240FD7E-7AAE-41BF-9BE6-F728D2EAE856}" type="presParOf" srcId="{78DDEA5B-CC38-4E0D-9667-6823B5C9704D}" destId="{769B832D-42DD-438D-8EDC-E6F243E62E04}" srcOrd="2" destOrd="0" presId="urn:microsoft.com/office/officeart/2005/8/layout/matrix1"/>
    <dgm:cxn modelId="{62466E54-F985-4C26-AE01-957A393118CE}" type="presParOf" srcId="{78DDEA5B-CC38-4E0D-9667-6823B5C9704D}" destId="{D5282758-C2A0-4843-952C-FBF7F81B3ED9}" srcOrd="3" destOrd="0" presId="urn:microsoft.com/office/officeart/2005/8/layout/matrix1"/>
    <dgm:cxn modelId="{4794C0A9-0671-42D7-B2B1-038B353AC1CB}" type="presParOf" srcId="{78DDEA5B-CC38-4E0D-9667-6823B5C9704D}" destId="{4E757750-4F43-4FC0-892E-B26D672950BC}" srcOrd="4" destOrd="0" presId="urn:microsoft.com/office/officeart/2005/8/layout/matrix1"/>
    <dgm:cxn modelId="{7DB19573-C2E7-41E1-8717-671EE179ED3F}" type="presParOf" srcId="{78DDEA5B-CC38-4E0D-9667-6823B5C9704D}" destId="{D96928F1-69FA-4A4F-8BA1-9EAD6DF538B8}" srcOrd="5" destOrd="0" presId="urn:microsoft.com/office/officeart/2005/8/layout/matrix1"/>
    <dgm:cxn modelId="{71C38E0C-D61C-46A1-85DB-7D384B17B575}" type="presParOf" srcId="{78DDEA5B-CC38-4E0D-9667-6823B5C9704D}" destId="{576D50D7-87AB-445D-A10E-B4420DF49888}" srcOrd="6" destOrd="0" presId="urn:microsoft.com/office/officeart/2005/8/layout/matrix1"/>
    <dgm:cxn modelId="{2D933681-7689-4612-8E31-26565486B82D}" type="presParOf" srcId="{78DDEA5B-CC38-4E0D-9667-6823B5C9704D}" destId="{48E5EC42-FFB3-4EFE-AB72-79DA46BE47D3}" srcOrd="7" destOrd="0" presId="urn:microsoft.com/office/officeart/2005/8/layout/matrix1"/>
    <dgm:cxn modelId="{CD753AD0-23AD-4934-B8E6-FC94782C2FA5}" type="presParOf" srcId="{A425E415-6E21-4EEF-83B9-28308A6D7119}" destId="{F436E9AA-C6FF-4C70-B60D-79B800B420C0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E94EC-B6C4-45AA-B7CE-B2C72CF7AEF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00DF02-37F4-4AD3-B02A-D87B6DEE3B3B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1600" b="1" dirty="0">
              <a:solidFill>
                <a:schemeClr val="bg1"/>
              </a:solidFill>
              <a:latin typeface="+mj-lt"/>
            </a:rPr>
            <a:t>MEDIA DE PUNTOS</a:t>
          </a:r>
        </a:p>
      </dgm:t>
    </dgm:pt>
    <dgm:pt modelId="{A3DFAF60-1CE0-448C-B5F0-DACF52A803B6}" type="parTrans" cxnId="{54E386C2-6FD4-42EC-94AB-A4054F3415F9}">
      <dgm:prSet/>
      <dgm:spPr/>
      <dgm:t>
        <a:bodyPr/>
        <a:lstStyle/>
        <a:p>
          <a:endParaRPr lang="es-ES"/>
        </a:p>
      </dgm:t>
    </dgm:pt>
    <dgm:pt modelId="{EDAD61D2-BFF3-4F48-9A7D-70B4A7FA8CEF}" type="sibTrans" cxnId="{54E386C2-6FD4-42EC-94AB-A4054F3415F9}">
      <dgm:prSet/>
      <dgm:spPr/>
      <dgm:t>
        <a:bodyPr/>
        <a:lstStyle/>
        <a:p>
          <a:endParaRPr lang="es-ES"/>
        </a:p>
      </dgm:t>
    </dgm:pt>
    <dgm:pt modelId="{815A776C-088A-4C9F-A31B-89780F4F7CFB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+mj-lt"/>
            </a:rPr>
            <a:t>SEXO</a:t>
          </a:r>
        </a:p>
      </dgm:t>
    </dgm:pt>
    <dgm:pt modelId="{CACC696D-3450-40F6-89AD-801F7B87EE9B}" type="parTrans" cxnId="{2C47E145-42C5-4284-A98D-984CB4317349}">
      <dgm:prSet/>
      <dgm:spPr/>
      <dgm:t>
        <a:bodyPr/>
        <a:lstStyle/>
        <a:p>
          <a:endParaRPr lang="es-ES"/>
        </a:p>
      </dgm:t>
    </dgm:pt>
    <dgm:pt modelId="{5C532DDC-DF97-4B00-BACE-E5C43AAB57A3}" type="sibTrans" cxnId="{2C47E145-42C5-4284-A98D-984CB4317349}">
      <dgm:prSet/>
      <dgm:spPr/>
      <dgm:t>
        <a:bodyPr/>
        <a:lstStyle/>
        <a:p>
          <a:endParaRPr lang="es-ES"/>
        </a:p>
      </dgm:t>
    </dgm:pt>
    <dgm:pt modelId="{3957C38C-4B98-43BC-954C-2D9D338A34A2}">
      <dgm:prSet phldrT="[Texto]" custT="1"/>
      <dgm:spPr>
        <a:solidFill>
          <a:schemeClr val="tx1"/>
        </a:solidFill>
      </dgm:spPr>
      <dgm:t>
        <a:bodyPr/>
        <a:lstStyle/>
        <a:p>
          <a:r>
            <a:rPr lang="es-ES" sz="2000" b="1" dirty="0">
              <a:solidFill>
                <a:srgbClr val="FFFF00"/>
              </a:solidFill>
              <a:latin typeface="+mj-lt"/>
            </a:rPr>
            <a:t>EDAD</a:t>
          </a:r>
        </a:p>
      </dgm:t>
    </dgm:pt>
    <dgm:pt modelId="{FBC1A5AF-0387-4100-A73A-9C8AFF3B2E3E}" type="parTrans" cxnId="{92443795-DDD9-4531-8322-CD9B24DA8C6F}">
      <dgm:prSet/>
      <dgm:spPr/>
      <dgm:t>
        <a:bodyPr/>
        <a:lstStyle/>
        <a:p>
          <a:endParaRPr lang="es-ES"/>
        </a:p>
      </dgm:t>
    </dgm:pt>
    <dgm:pt modelId="{49A3B5B8-2380-4F17-A13F-DD62CABA0FE0}" type="sibTrans" cxnId="{92443795-DDD9-4531-8322-CD9B24DA8C6F}">
      <dgm:prSet/>
      <dgm:spPr/>
      <dgm:t>
        <a:bodyPr/>
        <a:lstStyle/>
        <a:p>
          <a:endParaRPr lang="es-ES"/>
        </a:p>
      </dgm:t>
    </dgm:pt>
    <dgm:pt modelId="{85FE434F-A68D-48A2-B2C5-435B9CA19D0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rPr>
            <a:t>CORRELACIÓN:</a:t>
          </a:r>
        </a:p>
      </dgm:t>
    </dgm:pt>
    <dgm:pt modelId="{E151BCC6-FFC9-4CE7-89F0-E0D0EE4EFAC5}" type="parTrans" cxnId="{F93298E6-4642-4511-893A-35BAFE2F4E07}">
      <dgm:prSet/>
      <dgm:spPr/>
      <dgm:t>
        <a:bodyPr/>
        <a:lstStyle/>
        <a:p>
          <a:endParaRPr lang="es-ES"/>
        </a:p>
      </dgm:t>
    </dgm:pt>
    <dgm:pt modelId="{BCFB7317-DB66-4E1A-AADF-ABFC7A35F795}" type="sibTrans" cxnId="{F93298E6-4642-4511-893A-35BAFE2F4E07}">
      <dgm:prSet/>
      <dgm:spPr/>
      <dgm:t>
        <a:bodyPr/>
        <a:lstStyle/>
        <a:p>
          <a:endParaRPr lang="es-ES"/>
        </a:p>
      </dgm:t>
    </dgm:pt>
    <dgm:pt modelId="{9036F98D-AFF2-4E23-8F85-2D80798285A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2800" b="1" dirty="0">
              <a:solidFill>
                <a:srgbClr val="FF0000"/>
              </a:solidFill>
              <a:latin typeface="+mj-lt"/>
            </a:rPr>
            <a:t>0,72</a:t>
          </a:r>
        </a:p>
      </dgm:t>
    </dgm:pt>
    <dgm:pt modelId="{D2BE5C92-9CA8-4C8D-8D1D-C737F4260D61}" type="parTrans" cxnId="{AFF568DD-4268-4DC4-96AE-D1D760204190}">
      <dgm:prSet/>
      <dgm:spPr/>
      <dgm:t>
        <a:bodyPr/>
        <a:lstStyle/>
        <a:p>
          <a:endParaRPr lang="es-ES"/>
        </a:p>
      </dgm:t>
    </dgm:pt>
    <dgm:pt modelId="{010959EF-424E-441B-87B0-F1D2A9613C7A}" type="sibTrans" cxnId="{AFF568DD-4268-4DC4-96AE-D1D760204190}">
      <dgm:prSet/>
      <dgm:spPr/>
      <dgm:t>
        <a:bodyPr/>
        <a:lstStyle/>
        <a:p>
          <a:endParaRPr lang="es-ES"/>
        </a:p>
      </dgm:t>
    </dgm:pt>
    <dgm:pt modelId="{A425E415-6E21-4EEF-83B9-28308A6D7119}" type="pres">
      <dgm:prSet presAssocID="{5D5E94EC-B6C4-45AA-B7CE-B2C72CF7AE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DDEA5B-CC38-4E0D-9667-6823B5C9704D}" type="pres">
      <dgm:prSet presAssocID="{5D5E94EC-B6C4-45AA-B7CE-B2C72CF7AEF5}" presName="matrix" presStyleCnt="0"/>
      <dgm:spPr/>
    </dgm:pt>
    <dgm:pt modelId="{8909E7E7-1E09-4E54-AD3D-1197F84F173D}" type="pres">
      <dgm:prSet presAssocID="{5D5E94EC-B6C4-45AA-B7CE-B2C72CF7AEF5}" presName="tile1" presStyleLbl="node1" presStyleIdx="0" presStyleCnt="4"/>
      <dgm:spPr/>
      <dgm:t>
        <a:bodyPr/>
        <a:lstStyle/>
        <a:p>
          <a:endParaRPr lang="es-ES"/>
        </a:p>
      </dgm:t>
    </dgm:pt>
    <dgm:pt modelId="{AB5BC351-36A8-4103-8B25-2E5089A68FF5}" type="pres">
      <dgm:prSet presAssocID="{5D5E94EC-B6C4-45AA-B7CE-B2C72CF7AE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B832D-42DD-438D-8EDC-E6F243E62E04}" type="pres">
      <dgm:prSet presAssocID="{5D5E94EC-B6C4-45AA-B7CE-B2C72CF7AEF5}" presName="tile2" presStyleLbl="node1" presStyleIdx="1" presStyleCnt="4"/>
      <dgm:spPr/>
      <dgm:t>
        <a:bodyPr/>
        <a:lstStyle/>
        <a:p>
          <a:endParaRPr lang="es-ES"/>
        </a:p>
      </dgm:t>
    </dgm:pt>
    <dgm:pt modelId="{D5282758-C2A0-4843-952C-FBF7F81B3ED9}" type="pres">
      <dgm:prSet presAssocID="{5D5E94EC-B6C4-45AA-B7CE-B2C72CF7AE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757750-4F43-4FC0-892E-B26D672950BC}" type="pres">
      <dgm:prSet presAssocID="{5D5E94EC-B6C4-45AA-B7CE-B2C72CF7AEF5}" presName="tile3" presStyleLbl="node1" presStyleIdx="2" presStyleCnt="4"/>
      <dgm:spPr/>
      <dgm:t>
        <a:bodyPr/>
        <a:lstStyle/>
        <a:p>
          <a:endParaRPr lang="es-ES"/>
        </a:p>
      </dgm:t>
    </dgm:pt>
    <dgm:pt modelId="{D96928F1-69FA-4A4F-8BA1-9EAD6DF538B8}" type="pres">
      <dgm:prSet presAssocID="{5D5E94EC-B6C4-45AA-B7CE-B2C72CF7AE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6D50D7-87AB-445D-A10E-B4420DF49888}" type="pres">
      <dgm:prSet presAssocID="{5D5E94EC-B6C4-45AA-B7CE-B2C72CF7AEF5}" presName="tile4" presStyleLbl="node1" presStyleIdx="3" presStyleCnt="4"/>
      <dgm:spPr/>
      <dgm:t>
        <a:bodyPr/>
        <a:lstStyle/>
        <a:p>
          <a:endParaRPr lang="es-ES"/>
        </a:p>
      </dgm:t>
    </dgm:pt>
    <dgm:pt modelId="{48E5EC42-FFB3-4EFE-AB72-79DA46BE47D3}" type="pres">
      <dgm:prSet presAssocID="{5D5E94EC-B6C4-45AA-B7CE-B2C72CF7AE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6E9AA-C6FF-4C70-B60D-79B800B420C0}" type="pres">
      <dgm:prSet presAssocID="{5D5E94EC-B6C4-45AA-B7CE-B2C72CF7AEF5}" presName="centerTile" presStyleLbl="fgShp" presStyleIdx="0" presStyleCnt="1" custScaleX="96708" custScaleY="13541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4E386C2-6FD4-42EC-94AB-A4054F3415F9}" srcId="{5D5E94EC-B6C4-45AA-B7CE-B2C72CF7AEF5}" destId="{C300DF02-37F4-4AD3-B02A-D87B6DEE3B3B}" srcOrd="0" destOrd="0" parTransId="{A3DFAF60-1CE0-448C-B5F0-DACF52A803B6}" sibTransId="{EDAD61D2-BFF3-4F48-9A7D-70B4A7FA8CEF}"/>
    <dgm:cxn modelId="{472452A7-C5D2-4840-8B2A-20E17FCE072C}" type="presOf" srcId="{C300DF02-37F4-4AD3-B02A-D87B6DEE3B3B}" destId="{F436E9AA-C6FF-4C70-B60D-79B800B420C0}" srcOrd="0" destOrd="0" presId="urn:microsoft.com/office/officeart/2005/8/layout/matrix1"/>
    <dgm:cxn modelId="{F5875657-8240-4554-9565-7DCD3BED0A9B}" type="presOf" srcId="{9036F98D-AFF2-4E23-8F85-2D80798285A6}" destId="{48E5EC42-FFB3-4EFE-AB72-79DA46BE47D3}" srcOrd="1" destOrd="0" presId="urn:microsoft.com/office/officeart/2005/8/layout/matrix1"/>
    <dgm:cxn modelId="{AFF568DD-4268-4DC4-96AE-D1D760204190}" srcId="{C300DF02-37F4-4AD3-B02A-D87B6DEE3B3B}" destId="{9036F98D-AFF2-4E23-8F85-2D80798285A6}" srcOrd="3" destOrd="0" parTransId="{D2BE5C92-9CA8-4C8D-8D1D-C737F4260D61}" sibTransId="{010959EF-424E-441B-87B0-F1D2A9613C7A}"/>
    <dgm:cxn modelId="{56DAE142-B7DC-4A08-965B-F952865F335B}" type="presOf" srcId="{85FE434F-A68D-48A2-B2C5-435B9CA19D04}" destId="{4E757750-4F43-4FC0-892E-B26D672950BC}" srcOrd="0" destOrd="0" presId="urn:microsoft.com/office/officeart/2005/8/layout/matrix1"/>
    <dgm:cxn modelId="{990BBECB-4797-468E-A183-F3D9A70FF40B}" type="presOf" srcId="{815A776C-088A-4C9F-A31B-89780F4F7CFB}" destId="{8909E7E7-1E09-4E54-AD3D-1197F84F173D}" srcOrd="0" destOrd="0" presId="urn:microsoft.com/office/officeart/2005/8/layout/matrix1"/>
    <dgm:cxn modelId="{58D5D3A9-E4B4-4134-9BBB-3215A159A0B5}" type="presOf" srcId="{3957C38C-4B98-43BC-954C-2D9D338A34A2}" destId="{D5282758-C2A0-4843-952C-FBF7F81B3ED9}" srcOrd="1" destOrd="0" presId="urn:microsoft.com/office/officeart/2005/8/layout/matrix1"/>
    <dgm:cxn modelId="{0D260FF1-F460-48ED-A17E-9D2C8E24C34C}" type="presOf" srcId="{9036F98D-AFF2-4E23-8F85-2D80798285A6}" destId="{576D50D7-87AB-445D-A10E-B4420DF49888}" srcOrd="0" destOrd="0" presId="urn:microsoft.com/office/officeart/2005/8/layout/matrix1"/>
    <dgm:cxn modelId="{92443795-DDD9-4531-8322-CD9B24DA8C6F}" srcId="{C300DF02-37F4-4AD3-B02A-D87B6DEE3B3B}" destId="{3957C38C-4B98-43BC-954C-2D9D338A34A2}" srcOrd="1" destOrd="0" parTransId="{FBC1A5AF-0387-4100-A73A-9C8AFF3B2E3E}" sibTransId="{49A3B5B8-2380-4F17-A13F-DD62CABA0FE0}"/>
    <dgm:cxn modelId="{F93298E6-4642-4511-893A-35BAFE2F4E07}" srcId="{C300DF02-37F4-4AD3-B02A-D87B6DEE3B3B}" destId="{85FE434F-A68D-48A2-B2C5-435B9CA19D04}" srcOrd="2" destOrd="0" parTransId="{E151BCC6-FFC9-4CE7-89F0-E0D0EE4EFAC5}" sibTransId="{BCFB7317-DB66-4E1A-AADF-ABFC7A35F795}"/>
    <dgm:cxn modelId="{4FC9955A-BE36-4177-BDD0-374B7189A7B9}" type="presOf" srcId="{815A776C-088A-4C9F-A31B-89780F4F7CFB}" destId="{AB5BC351-36A8-4103-8B25-2E5089A68FF5}" srcOrd="1" destOrd="0" presId="urn:microsoft.com/office/officeart/2005/8/layout/matrix1"/>
    <dgm:cxn modelId="{2C47E145-42C5-4284-A98D-984CB4317349}" srcId="{C300DF02-37F4-4AD3-B02A-D87B6DEE3B3B}" destId="{815A776C-088A-4C9F-A31B-89780F4F7CFB}" srcOrd="0" destOrd="0" parTransId="{CACC696D-3450-40F6-89AD-801F7B87EE9B}" sibTransId="{5C532DDC-DF97-4B00-BACE-E5C43AAB57A3}"/>
    <dgm:cxn modelId="{625771B7-F32D-4A83-AA5F-45688CE89813}" type="presOf" srcId="{5D5E94EC-B6C4-45AA-B7CE-B2C72CF7AEF5}" destId="{A425E415-6E21-4EEF-83B9-28308A6D7119}" srcOrd="0" destOrd="0" presId="urn:microsoft.com/office/officeart/2005/8/layout/matrix1"/>
    <dgm:cxn modelId="{C440EB01-074A-44E2-AA25-668D818BC97B}" type="presOf" srcId="{3957C38C-4B98-43BC-954C-2D9D338A34A2}" destId="{769B832D-42DD-438D-8EDC-E6F243E62E04}" srcOrd="0" destOrd="0" presId="urn:microsoft.com/office/officeart/2005/8/layout/matrix1"/>
    <dgm:cxn modelId="{D257DE63-3F9D-47CA-8D41-5411ECF1D39E}" type="presOf" srcId="{85FE434F-A68D-48A2-B2C5-435B9CA19D04}" destId="{D96928F1-69FA-4A4F-8BA1-9EAD6DF538B8}" srcOrd="1" destOrd="0" presId="urn:microsoft.com/office/officeart/2005/8/layout/matrix1"/>
    <dgm:cxn modelId="{9F8092F3-9179-495A-A928-196D6BC648B2}" type="presParOf" srcId="{A425E415-6E21-4EEF-83B9-28308A6D7119}" destId="{78DDEA5B-CC38-4E0D-9667-6823B5C9704D}" srcOrd="0" destOrd="0" presId="urn:microsoft.com/office/officeart/2005/8/layout/matrix1"/>
    <dgm:cxn modelId="{BE2A2D87-9E9F-4BED-B495-6A17B98C7300}" type="presParOf" srcId="{78DDEA5B-CC38-4E0D-9667-6823B5C9704D}" destId="{8909E7E7-1E09-4E54-AD3D-1197F84F173D}" srcOrd="0" destOrd="0" presId="urn:microsoft.com/office/officeart/2005/8/layout/matrix1"/>
    <dgm:cxn modelId="{5217DB3F-4447-45C3-AA36-B8A8335BC6E5}" type="presParOf" srcId="{78DDEA5B-CC38-4E0D-9667-6823B5C9704D}" destId="{AB5BC351-36A8-4103-8B25-2E5089A68FF5}" srcOrd="1" destOrd="0" presId="urn:microsoft.com/office/officeart/2005/8/layout/matrix1"/>
    <dgm:cxn modelId="{0A0434CE-CA0B-428B-8628-D677131D829A}" type="presParOf" srcId="{78DDEA5B-CC38-4E0D-9667-6823B5C9704D}" destId="{769B832D-42DD-438D-8EDC-E6F243E62E04}" srcOrd="2" destOrd="0" presId="urn:microsoft.com/office/officeart/2005/8/layout/matrix1"/>
    <dgm:cxn modelId="{B1BFB990-4D8F-464B-8F47-395BCCB46EA6}" type="presParOf" srcId="{78DDEA5B-CC38-4E0D-9667-6823B5C9704D}" destId="{D5282758-C2A0-4843-952C-FBF7F81B3ED9}" srcOrd="3" destOrd="0" presId="urn:microsoft.com/office/officeart/2005/8/layout/matrix1"/>
    <dgm:cxn modelId="{A4BC9F12-3A7D-4021-A9D4-00C7BAA69E89}" type="presParOf" srcId="{78DDEA5B-CC38-4E0D-9667-6823B5C9704D}" destId="{4E757750-4F43-4FC0-892E-B26D672950BC}" srcOrd="4" destOrd="0" presId="urn:microsoft.com/office/officeart/2005/8/layout/matrix1"/>
    <dgm:cxn modelId="{AD6DB267-5325-42DC-A821-C725303F8706}" type="presParOf" srcId="{78DDEA5B-CC38-4E0D-9667-6823B5C9704D}" destId="{D96928F1-69FA-4A4F-8BA1-9EAD6DF538B8}" srcOrd="5" destOrd="0" presId="urn:microsoft.com/office/officeart/2005/8/layout/matrix1"/>
    <dgm:cxn modelId="{B8083C6C-1EB0-4CCD-AE5D-D9A157E305D2}" type="presParOf" srcId="{78DDEA5B-CC38-4E0D-9667-6823B5C9704D}" destId="{576D50D7-87AB-445D-A10E-B4420DF49888}" srcOrd="6" destOrd="0" presId="urn:microsoft.com/office/officeart/2005/8/layout/matrix1"/>
    <dgm:cxn modelId="{9D52F0BB-4414-4B1E-A318-564346567971}" type="presParOf" srcId="{78DDEA5B-CC38-4E0D-9667-6823B5C9704D}" destId="{48E5EC42-FFB3-4EFE-AB72-79DA46BE47D3}" srcOrd="7" destOrd="0" presId="urn:microsoft.com/office/officeart/2005/8/layout/matrix1"/>
    <dgm:cxn modelId="{79614403-2A5F-4592-A938-A0E223C4D265}" type="presParOf" srcId="{A425E415-6E21-4EEF-83B9-28308A6D7119}" destId="{F436E9AA-C6FF-4C70-B60D-79B800B420C0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5E94EC-B6C4-45AA-B7CE-B2C72CF7AEF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00DF02-37F4-4AD3-B02A-D87B6DEE3B3B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600" b="1" dirty="0">
              <a:solidFill>
                <a:schemeClr val="bg1"/>
              </a:solidFill>
              <a:latin typeface="+mj-lt"/>
            </a:rPr>
            <a:t>MEDIA DE ACIERTOS</a:t>
          </a:r>
        </a:p>
      </dgm:t>
    </dgm:pt>
    <dgm:pt modelId="{A3DFAF60-1CE0-448C-B5F0-DACF52A803B6}" type="parTrans" cxnId="{54E386C2-6FD4-42EC-94AB-A4054F3415F9}">
      <dgm:prSet/>
      <dgm:spPr/>
      <dgm:t>
        <a:bodyPr/>
        <a:lstStyle/>
        <a:p>
          <a:endParaRPr lang="es-ES"/>
        </a:p>
      </dgm:t>
    </dgm:pt>
    <dgm:pt modelId="{EDAD61D2-BFF3-4F48-9A7D-70B4A7FA8CEF}" type="sibTrans" cxnId="{54E386C2-6FD4-42EC-94AB-A4054F3415F9}">
      <dgm:prSet/>
      <dgm:spPr/>
      <dgm:t>
        <a:bodyPr/>
        <a:lstStyle/>
        <a:p>
          <a:endParaRPr lang="es-ES"/>
        </a:p>
      </dgm:t>
    </dgm:pt>
    <dgm:pt modelId="{815A776C-088A-4C9F-A31B-89780F4F7CFB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+mj-lt"/>
            </a:rPr>
            <a:t>SEXO</a:t>
          </a:r>
        </a:p>
      </dgm:t>
    </dgm:pt>
    <dgm:pt modelId="{CACC696D-3450-40F6-89AD-801F7B87EE9B}" type="parTrans" cxnId="{2C47E145-42C5-4284-A98D-984CB4317349}">
      <dgm:prSet/>
      <dgm:spPr/>
      <dgm:t>
        <a:bodyPr/>
        <a:lstStyle/>
        <a:p>
          <a:endParaRPr lang="es-ES"/>
        </a:p>
      </dgm:t>
    </dgm:pt>
    <dgm:pt modelId="{5C532DDC-DF97-4B00-BACE-E5C43AAB57A3}" type="sibTrans" cxnId="{2C47E145-42C5-4284-A98D-984CB4317349}">
      <dgm:prSet/>
      <dgm:spPr/>
      <dgm:t>
        <a:bodyPr/>
        <a:lstStyle/>
        <a:p>
          <a:endParaRPr lang="es-ES"/>
        </a:p>
      </dgm:t>
    </dgm:pt>
    <dgm:pt modelId="{3957C38C-4B98-43BC-954C-2D9D338A34A2}">
      <dgm:prSet phldrT="[Texto]" custT="1"/>
      <dgm:spPr>
        <a:solidFill>
          <a:schemeClr val="tx1"/>
        </a:solidFill>
      </dgm:spPr>
      <dgm:t>
        <a:bodyPr/>
        <a:lstStyle/>
        <a:p>
          <a:r>
            <a:rPr lang="es-ES" sz="2000" b="1" dirty="0">
              <a:solidFill>
                <a:srgbClr val="FFFF00"/>
              </a:solidFill>
              <a:latin typeface="+mj-lt"/>
            </a:rPr>
            <a:t>EDAD</a:t>
          </a:r>
        </a:p>
      </dgm:t>
    </dgm:pt>
    <dgm:pt modelId="{FBC1A5AF-0387-4100-A73A-9C8AFF3B2E3E}" type="parTrans" cxnId="{92443795-DDD9-4531-8322-CD9B24DA8C6F}">
      <dgm:prSet/>
      <dgm:spPr/>
      <dgm:t>
        <a:bodyPr/>
        <a:lstStyle/>
        <a:p>
          <a:endParaRPr lang="es-ES"/>
        </a:p>
      </dgm:t>
    </dgm:pt>
    <dgm:pt modelId="{49A3B5B8-2380-4F17-A13F-DD62CABA0FE0}" type="sibTrans" cxnId="{92443795-DDD9-4531-8322-CD9B24DA8C6F}">
      <dgm:prSet/>
      <dgm:spPr/>
      <dgm:t>
        <a:bodyPr/>
        <a:lstStyle/>
        <a:p>
          <a:endParaRPr lang="es-ES"/>
        </a:p>
      </dgm:t>
    </dgm:pt>
    <dgm:pt modelId="{85FE434F-A68D-48A2-B2C5-435B9CA19D0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rPr>
            <a:t>CORRELACIÓN</a:t>
          </a:r>
          <a:r>
            <a:rPr lang="es-ES" sz="1600" b="1" dirty="0">
              <a:solidFill>
                <a:schemeClr val="accent6">
                  <a:lumMod val="40000"/>
                  <a:lumOff val="60000"/>
                </a:schemeClr>
              </a:solidFill>
            </a:rPr>
            <a:t>:</a:t>
          </a:r>
        </a:p>
      </dgm:t>
    </dgm:pt>
    <dgm:pt modelId="{E151BCC6-FFC9-4CE7-89F0-E0D0EE4EFAC5}" type="parTrans" cxnId="{F93298E6-4642-4511-893A-35BAFE2F4E07}">
      <dgm:prSet/>
      <dgm:spPr/>
      <dgm:t>
        <a:bodyPr/>
        <a:lstStyle/>
        <a:p>
          <a:endParaRPr lang="es-ES"/>
        </a:p>
      </dgm:t>
    </dgm:pt>
    <dgm:pt modelId="{BCFB7317-DB66-4E1A-AADF-ABFC7A35F795}" type="sibTrans" cxnId="{F93298E6-4642-4511-893A-35BAFE2F4E07}">
      <dgm:prSet/>
      <dgm:spPr/>
      <dgm:t>
        <a:bodyPr/>
        <a:lstStyle/>
        <a:p>
          <a:endParaRPr lang="es-ES"/>
        </a:p>
      </dgm:t>
    </dgm:pt>
    <dgm:pt modelId="{9036F98D-AFF2-4E23-8F85-2D80798285A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2800" b="1" dirty="0">
              <a:solidFill>
                <a:srgbClr val="FF0000"/>
              </a:solidFill>
              <a:latin typeface="+mj-lt"/>
            </a:rPr>
            <a:t>0,79</a:t>
          </a:r>
        </a:p>
      </dgm:t>
    </dgm:pt>
    <dgm:pt modelId="{D2BE5C92-9CA8-4C8D-8D1D-C737F4260D61}" type="parTrans" cxnId="{AFF568DD-4268-4DC4-96AE-D1D760204190}">
      <dgm:prSet/>
      <dgm:spPr/>
      <dgm:t>
        <a:bodyPr/>
        <a:lstStyle/>
        <a:p>
          <a:endParaRPr lang="es-ES"/>
        </a:p>
      </dgm:t>
    </dgm:pt>
    <dgm:pt modelId="{010959EF-424E-441B-87B0-F1D2A9613C7A}" type="sibTrans" cxnId="{AFF568DD-4268-4DC4-96AE-D1D760204190}">
      <dgm:prSet/>
      <dgm:spPr/>
      <dgm:t>
        <a:bodyPr/>
        <a:lstStyle/>
        <a:p>
          <a:endParaRPr lang="es-ES"/>
        </a:p>
      </dgm:t>
    </dgm:pt>
    <dgm:pt modelId="{A425E415-6E21-4EEF-83B9-28308A6D7119}" type="pres">
      <dgm:prSet presAssocID="{5D5E94EC-B6C4-45AA-B7CE-B2C72CF7AE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DDEA5B-CC38-4E0D-9667-6823B5C9704D}" type="pres">
      <dgm:prSet presAssocID="{5D5E94EC-B6C4-45AA-B7CE-B2C72CF7AEF5}" presName="matrix" presStyleCnt="0"/>
      <dgm:spPr/>
    </dgm:pt>
    <dgm:pt modelId="{8909E7E7-1E09-4E54-AD3D-1197F84F173D}" type="pres">
      <dgm:prSet presAssocID="{5D5E94EC-B6C4-45AA-B7CE-B2C72CF7AEF5}" presName="tile1" presStyleLbl="node1" presStyleIdx="0" presStyleCnt="4"/>
      <dgm:spPr/>
      <dgm:t>
        <a:bodyPr/>
        <a:lstStyle/>
        <a:p>
          <a:endParaRPr lang="es-ES"/>
        </a:p>
      </dgm:t>
    </dgm:pt>
    <dgm:pt modelId="{AB5BC351-36A8-4103-8B25-2E5089A68FF5}" type="pres">
      <dgm:prSet presAssocID="{5D5E94EC-B6C4-45AA-B7CE-B2C72CF7AE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B832D-42DD-438D-8EDC-E6F243E62E04}" type="pres">
      <dgm:prSet presAssocID="{5D5E94EC-B6C4-45AA-B7CE-B2C72CF7AEF5}" presName="tile2" presStyleLbl="node1" presStyleIdx="1" presStyleCnt="4"/>
      <dgm:spPr/>
      <dgm:t>
        <a:bodyPr/>
        <a:lstStyle/>
        <a:p>
          <a:endParaRPr lang="es-ES"/>
        </a:p>
      </dgm:t>
    </dgm:pt>
    <dgm:pt modelId="{D5282758-C2A0-4843-952C-FBF7F81B3ED9}" type="pres">
      <dgm:prSet presAssocID="{5D5E94EC-B6C4-45AA-B7CE-B2C72CF7AE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757750-4F43-4FC0-892E-B26D672950BC}" type="pres">
      <dgm:prSet presAssocID="{5D5E94EC-B6C4-45AA-B7CE-B2C72CF7AEF5}" presName="tile3" presStyleLbl="node1" presStyleIdx="2" presStyleCnt="4"/>
      <dgm:spPr/>
      <dgm:t>
        <a:bodyPr/>
        <a:lstStyle/>
        <a:p>
          <a:endParaRPr lang="es-ES"/>
        </a:p>
      </dgm:t>
    </dgm:pt>
    <dgm:pt modelId="{D96928F1-69FA-4A4F-8BA1-9EAD6DF538B8}" type="pres">
      <dgm:prSet presAssocID="{5D5E94EC-B6C4-45AA-B7CE-B2C72CF7AE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6D50D7-87AB-445D-A10E-B4420DF49888}" type="pres">
      <dgm:prSet presAssocID="{5D5E94EC-B6C4-45AA-B7CE-B2C72CF7AEF5}" presName="tile4" presStyleLbl="node1" presStyleIdx="3" presStyleCnt="4"/>
      <dgm:spPr/>
      <dgm:t>
        <a:bodyPr/>
        <a:lstStyle/>
        <a:p>
          <a:endParaRPr lang="es-ES"/>
        </a:p>
      </dgm:t>
    </dgm:pt>
    <dgm:pt modelId="{48E5EC42-FFB3-4EFE-AB72-79DA46BE47D3}" type="pres">
      <dgm:prSet presAssocID="{5D5E94EC-B6C4-45AA-B7CE-B2C72CF7AE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6E9AA-C6FF-4C70-B60D-79B800B420C0}" type="pres">
      <dgm:prSet presAssocID="{5D5E94EC-B6C4-45AA-B7CE-B2C72CF7AEF5}" presName="centerTile" presStyleLbl="fgShp" presStyleIdx="0" presStyleCnt="1" custScaleX="89359" custScaleY="1407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301F22E8-3561-4116-84CB-7AED4F9D14CD}" type="presOf" srcId="{5D5E94EC-B6C4-45AA-B7CE-B2C72CF7AEF5}" destId="{A425E415-6E21-4EEF-83B9-28308A6D7119}" srcOrd="0" destOrd="0" presId="urn:microsoft.com/office/officeart/2005/8/layout/matrix1"/>
    <dgm:cxn modelId="{AB2295F2-0D0B-4F7C-B363-AF7AA7EC01A9}" type="presOf" srcId="{815A776C-088A-4C9F-A31B-89780F4F7CFB}" destId="{8909E7E7-1E09-4E54-AD3D-1197F84F173D}" srcOrd="0" destOrd="0" presId="urn:microsoft.com/office/officeart/2005/8/layout/matrix1"/>
    <dgm:cxn modelId="{CC275A97-8D5C-4E29-80EC-9E8F7EC7E401}" type="presOf" srcId="{3957C38C-4B98-43BC-954C-2D9D338A34A2}" destId="{D5282758-C2A0-4843-952C-FBF7F81B3ED9}" srcOrd="1" destOrd="0" presId="urn:microsoft.com/office/officeart/2005/8/layout/matrix1"/>
    <dgm:cxn modelId="{BF8D8816-A0DD-4084-9F0C-77630763A70F}" type="presOf" srcId="{85FE434F-A68D-48A2-B2C5-435B9CA19D04}" destId="{4E757750-4F43-4FC0-892E-B26D672950BC}" srcOrd="0" destOrd="0" presId="urn:microsoft.com/office/officeart/2005/8/layout/matrix1"/>
    <dgm:cxn modelId="{F408DBBA-9990-4934-A248-E7B6EDFBC968}" type="presOf" srcId="{815A776C-088A-4C9F-A31B-89780F4F7CFB}" destId="{AB5BC351-36A8-4103-8B25-2E5089A68FF5}" srcOrd="1" destOrd="0" presId="urn:microsoft.com/office/officeart/2005/8/layout/matrix1"/>
    <dgm:cxn modelId="{A791B3D2-9691-48DF-9AB7-C9CF78419EB7}" type="presOf" srcId="{9036F98D-AFF2-4E23-8F85-2D80798285A6}" destId="{576D50D7-87AB-445D-A10E-B4420DF49888}" srcOrd="0" destOrd="0" presId="urn:microsoft.com/office/officeart/2005/8/layout/matrix1"/>
    <dgm:cxn modelId="{54E386C2-6FD4-42EC-94AB-A4054F3415F9}" srcId="{5D5E94EC-B6C4-45AA-B7CE-B2C72CF7AEF5}" destId="{C300DF02-37F4-4AD3-B02A-D87B6DEE3B3B}" srcOrd="0" destOrd="0" parTransId="{A3DFAF60-1CE0-448C-B5F0-DACF52A803B6}" sibTransId="{EDAD61D2-BFF3-4F48-9A7D-70B4A7FA8CEF}"/>
    <dgm:cxn modelId="{48C7303F-5936-4D46-A855-A6E6A3531FA6}" type="presOf" srcId="{85FE434F-A68D-48A2-B2C5-435B9CA19D04}" destId="{D96928F1-69FA-4A4F-8BA1-9EAD6DF538B8}" srcOrd="1" destOrd="0" presId="urn:microsoft.com/office/officeart/2005/8/layout/matrix1"/>
    <dgm:cxn modelId="{AFF568DD-4268-4DC4-96AE-D1D760204190}" srcId="{C300DF02-37F4-4AD3-B02A-D87B6DEE3B3B}" destId="{9036F98D-AFF2-4E23-8F85-2D80798285A6}" srcOrd="3" destOrd="0" parTransId="{D2BE5C92-9CA8-4C8D-8D1D-C737F4260D61}" sibTransId="{010959EF-424E-441B-87B0-F1D2A9613C7A}"/>
    <dgm:cxn modelId="{0E5BA1D9-94D6-4B04-878B-20C19072BA1B}" type="presOf" srcId="{3957C38C-4B98-43BC-954C-2D9D338A34A2}" destId="{769B832D-42DD-438D-8EDC-E6F243E62E04}" srcOrd="0" destOrd="0" presId="urn:microsoft.com/office/officeart/2005/8/layout/matrix1"/>
    <dgm:cxn modelId="{5F560D26-C22C-403E-BADF-A664D720129F}" type="presOf" srcId="{C300DF02-37F4-4AD3-B02A-D87B6DEE3B3B}" destId="{F436E9AA-C6FF-4C70-B60D-79B800B420C0}" srcOrd="0" destOrd="0" presId="urn:microsoft.com/office/officeart/2005/8/layout/matrix1"/>
    <dgm:cxn modelId="{92443795-DDD9-4531-8322-CD9B24DA8C6F}" srcId="{C300DF02-37F4-4AD3-B02A-D87B6DEE3B3B}" destId="{3957C38C-4B98-43BC-954C-2D9D338A34A2}" srcOrd="1" destOrd="0" parTransId="{FBC1A5AF-0387-4100-A73A-9C8AFF3B2E3E}" sibTransId="{49A3B5B8-2380-4F17-A13F-DD62CABA0FE0}"/>
    <dgm:cxn modelId="{F93298E6-4642-4511-893A-35BAFE2F4E07}" srcId="{C300DF02-37F4-4AD3-B02A-D87B6DEE3B3B}" destId="{85FE434F-A68D-48A2-B2C5-435B9CA19D04}" srcOrd="2" destOrd="0" parTransId="{E151BCC6-FFC9-4CE7-89F0-E0D0EE4EFAC5}" sibTransId="{BCFB7317-DB66-4E1A-AADF-ABFC7A35F795}"/>
    <dgm:cxn modelId="{2C47E145-42C5-4284-A98D-984CB4317349}" srcId="{C300DF02-37F4-4AD3-B02A-D87B6DEE3B3B}" destId="{815A776C-088A-4C9F-A31B-89780F4F7CFB}" srcOrd="0" destOrd="0" parTransId="{CACC696D-3450-40F6-89AD-801F7B87EE9B}" sibTransId="{5C532DDC-DF97-4B00-BACE-E5C43AAB57A3}"/>
    <dgm:cxn modelId="{798ED018-15CE-4C8E-ADD0-BD655D7191E4}" type="presOf" srcId="{9036F98D-AFF2-4E23-8F85-2D80798285A6}" destId="{48E5EC42-FFB3-4EFE-AB72-79DA46BE47D3}" srcOrd="1" destOrd="0" presId="urn:microsoft.com/office/officeart/2005/8/layout/matrix1"/>
    <dgm:cxn modelId="{5650953F-938D-4755-BF38-673003DE871B}" type="presParOf" srcId="{A425E415-6E21-4EEF-83B9-28308A6D7119}" destId="{78DDEA5B-CC38-4E0D-9667-6823B5C9704D}" srcOrd="0" destOrd="0" presId="urn:microsoft.com/office/officeart/2005/8/layout/matrix1"/>
    <dgm:cxn modelId="{4FA73900-9CB1-43BC-9433-A70EFA094B30}" type="presParOf" srcId="{78DDEA5B-CC38-4E0D-9667-6823B5C9704D}" destId="{8909E7E7-1E09-4E54-AD3D-1197F84F173D}" srcOrd="0" destOrd="0" presId="urn:microsoft.com/office/officeart/2005/8/layout/matrix1"/>
    <dgm:cxn modelId="{CCC54E2C-EC6C-4CBE-980F-C27FEE609003}" type="presParOf" srcId="{78DDEA5B-CC38-4E0D-9667-6823B5C9704D}" destId="{AB5BC351-36A8-4103-8B25-2E5089A68FF5}" srcOrd="1" destOrd="0" presId="urn:microsoft.com/office/officeart/2005/8/layout/matrix1"/>
    <dgm:cxn modelId="{013BAEEB-81BC-4FF1-9010-270C087CA3D4}" type="presParOf" srcId="{78DDEA5B-CC38-4E0D-9667-6823B5C9704D}" destId="{769B832D-42DD-438D-8EDC-E6F243E62E04}" srcOrd="2" destOrd="0" presId="urn:microsoft.com/office/officeart/2005/8/layout/matrix1"/>
    <dgm:cxn modelId="{803D5182-5DD8-48C9-9C70-8D4923FD11BC}" type="presParOf" srcId="{78DDEA5B-CC38-4E0D-9667-6823B5C9704D}" destId="{D5282758-C2A0-4843-952C-FBF7F81B3ED9}" srcOrd="3" destOrd="0" presId="urn:microsoft.com/office/officeart/2005/8/layout/matrix1"/>
    <dgm:cxn modelId="{9AC41364-AB70-4943-8D61-4B3EF376245F}" type="presParOf" srcId="{78DDEA5B-CC38-4E0D-9667-6823B5C9704D}" destId="{4E757750-4F43-4FC0-892E-B26D672950BC}" srcOrd="4" destOrd="0" presId="urn:microsoft.com/office/officeart/2005/8/layout/matrix1"/>
    <dgm:cxn modelId="{5BA1BD90-B918-400E-A359-60E183CBAED8}" type="presParOf" srcId="{78DDEA5B-CC38-4E0D-9667-6823B5C9704D}" destId="{D96928F1-69FA-4A4F-8BA1-9EAD6DF538B8}" srcOrd="5" destOrd="0" presId="urn:microsoft.com/office/officeart/2005/8/layout/matrix1"/>
    <dgm:cxn modelId="{75204E80-7900-4E5B-AC09-841866272B8A}" type="presParOf" srcId="{78DDEA5B-CC38-4E0D-9667-6823B5C9704D}" destId="{576D50D7-87AB-445D-A10E-B4420DF49888}" srcOrd="6" destOrd="0" presId="urn:microsoft.com/office/officeart/2005/8/layout/matrix1"/>
    <dgm:cxn modelId="{A29BCAEB-C0CC-4C85-B430-FAE5E43217E7}" type="presParOf" srcId="{78DDEA5B-CC38-4E0D-9667-6823B5C9704D}" destId="{48E5EC42-FFB3-4EFE-AB72-79DA46BE47D3}" srcOrd="7" destOrd="0" presId="urn:microsoft.com/office/officeart/2005/8/layout/matrix1"/>
    <dgm:cxn modelId="{3DFB5B45-CA44-4C6E-AA3B-6940379788E7}" type="presParOf" srcId="{A425E415-6E21-4EEF-83B9-28308A6D7119}" destId="{F436E9AA-C6FF-4C70-B60D-79B800B420C0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2C0B92-A32E-455F-A48D-1BBC6653F613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4F74BB90-6BED-4EE5-B672-FDAD822C4FA8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1. Reasignamos sexos aleatoriamente a las distintas puntuaciones</a:t>
          </a:r>
        </a:p>
      </dgm:t>
    </dgm:pt>
    <dgm:pt modelId="{11E60B75-1D6B-4714-9226-739567FBCADC}" type="parTrans" cxnId="{ED0AE218-2E33-461E-AB4E-C5192D3D4AF2}">
      <dgm:prSet/>
      <dgm:spPr/>
      <dgm:t>
        <a:bodyPr/>
        <a:lstStyle/>
        <a:p>
          <a:endParaRPr lang="es-ES"/>
        </a:p>
      </dgm:t>
    </dgm:pt>
    <dgm:pt modelId="{935E2924-F5D4-4B7B-B063-8C04D2079333}" type="sibTrans" cxnId="{ED0AE218-2E33-461E-AB4E-C5192D3D4AF2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DEA1A84C-E25B-4618-985A-29BBF52FF9B6}">
      <dgm:prSet phldrT="[Texto]"/>
      <dgm:spPr>
        <a:solidFill>
          <a:schemeClr val="accent5"/>
        </a:solidFill>
      </dgm:spPr>
      <dgm:t>
        <a:bodyPr/>
        <a:lstStyle/>
        <a:p>
          <a:r>
            <a:rPr lang="es-ES" dirty="0"/>
            <a:t>2. Calculamos la  diferencia de medias para cada simulación realizada</a:t>
          </a:r>
        </a:p>
      </dgm:t>
    </dgm:pt>
    <dgm:pt modelId="{B118B337-C4D5-4731-9281-AB9487898E6F}" type="parTrans" cxnId="{B781188A-987B-4AD8-9B3E-9A9932EA225F}">
      <dgm:prSet/>
      <dgm:spPr/>
      <dgm:t>
        <a:bodyPr/>
        <a:lstStyle/>
        <a:p>
          <a:endParaRPr lang="es-ES"/>
        </a:p>
      </dgm:t>
    </dgm:pt>
    <dgm:pt modelId="{4BF0E21E-3D5F-47F2-840E-359459F69076}" type="sibTrans" cxnId="{B781188A-987B-4AD8-9B3E-9A9932EA225F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903B753C-7D97-4E78-A2F5-A7FD907C9463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/>
            <a:t>3. Se realizan más de 16000 simulaciones</a:t>
          </a:r>
        </a:p>
      </dgm:t>
    </dgm:pt>
    <dgm:pt modelId="{E3B6A06F-A4A5-49EC-A9FA-E512D7210E93}" type="parTrans" cxnId="{DAFE99A8-9B95-46B2-9D0B-EBB15AA4B08E}">
      <dgm:prSet/>
      <dgm:spPr/>
      <dgm:t>
        <a:bodyPr/>
        <a:lstStyle/>
        <a:p>
          <a:endParaRPr lang="es-ES"/>
        </a:p>
      </dgm:t>
    </dgm:pt>
    <dgm:pt modelId="{30C2DF74-3B9A-462B-B5BE-08242EDCB0C7}" type="sibTrans" cxnId="{DAFE99A8-9B95-46B2-9D0B-EBB15AA4B08E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C25F2F2A-1EB4-4837-A3A4-24B3CE687A5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4. Se calcula el porcentaje de las que superan nuestra diferencia de medias</a:t>
          </a:r>
        </a:p>
      </dgm:t>
    </dgm:pt>
    <dgm:pt modelId="{FD949383-79A3-4909-B90C-DB6132512A44}" type="parTrans" cxnId="{B469F922-C712-4D0B-A8CD-5692A81FF62B}">
      <dgm:prSet/>
      <dgm:spPr/>
      <dgm:t>
        <a:bodyPr/>
        <a:lstStyle/>
        <a:p>
          <a:endParaRPr lang="es-ES"/>
        </a:p>
      </dgm:t>
    </dgm:pt>
    <dgm:pt modelId="{D5CCD7B8-2EB5-45C5-919E-1DFA72794CAB}" type="sibTrans" cxnId="{B469F922-C712-4D0B-A8CD-5692A81FF62B}">
      <dgm:prSet/>
      <dgm:spPr/>
      <dgm:t>
        <a:bodyPr/>
        <a:lstStyle/>
        <a:p>
          <a:endParaRPr lang="es-ES"/>
        </a:p>
      </dgm:t>
    </dgm:pt>
    <dgm:pt modelId="{195960BE-7A3A-4756-89C4-5E0D0605F184}" type="pres">
      <dgm:prSet presAssocID="{DC2C0B92-A32E-455F-A48D-1BBC6653F613}" presName="Name0" presStyleCnt="0">
        <dgm:presLayoutVars>
          <dgm:dir/>
          <dgm:resizeHandles val="exact"/>
        </dgm:presLayoutVars>
      </dgm:prSet>
      <dgm:spPr/>
    </dgm:pt>
    <dgm:pt modelId="{44BB1B36-3F58-45B8-8538-F2CC3CC453B7}" type="pres">
      <dgm:prSet presAssocID="{4F74BB90-6BED-4EE5-B672-FDAD822C4F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C3306-3E4E-4642-A5D9-932156EBE5BE}" type="pres">
      <dgm:prSet presAssocID="{935E2924-F5D4-4B7B-B063-8C04D207933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F7254A8D-B384-4C7B-8177-DF18ABFAB272}" type="pres">
      <dgm:prSet presAssocID="{935E2924-F5D4-4B7B-B063-8C04D2079333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4944F1F-36C2-43C6-90F8-DCA005B05510}" type="pres">
      <dgm:prSet presAssocID="{DEA1A84C-E25B-4618-985A-29BBF52FF9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A8DA21-BEA0-4E01-89B7-89BC40EE74C3}" type="pres">
      <dgm:prSet presAssocID="{4BF0E21E-3D5F-47F2-840E-359459F6907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54437B6E-4EE5-407E-8DE4-CC8D1DFC2D4D}" type="pres">
      <dgm:prSet presAssocID="{4BF0E21E-3D5F-47F2-840E-359459F69076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E88487CC-EBDC-44B1-865C-865AEC3162C8}" type="pres">
      <dgm:prSet presAssocID="{903B753C-7D97-4E78-A2F5-A7FD907C94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926220-78BF-4DFF-A88F-F4E18CFB0729}" type="pres">
      <dgm:prSet presAssocID="{30C2DF74-3B9A-462B-B5BE-08242EDCB0C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D3E34C72-6D46-4655-A457-83852884703D}" type="pres">
      <dgm:prSet presAssocID="{30C2DF74-3B9A-462B-B5BE-08242EDCB0C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C0C2840-5D89-4822-A18E-6462AEF930A5}" type="pres">
      <dgm:prSet presAssocID="{C25F2F2A-1EB4-4837-A3A4-24B3CE687A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38B9DF-90D5-41B8-A281-04CE0637E448}" type="presOf" srcId="{4F74BB90-6BED-4EE5-B672-FDAD822C4FA8}" destId="{44BB1B36-3F58-45B8-8538-F2CC3CC453B7}" srcOrd="0" destOrd="0" presId="urn:microsoft.com/office/officeart/2005/8/layout/process1"/>
    <dgm:cxn modelId="{D31E8072-1DF7-4A85-B227-C2D823AF8E3A}" type="presOf" srcId="{935E2924-F5D4-4B7B-B063-8C04D2079333}" destId="{14FC3306-3E4E-4642-A5D9-932156EBE5BE}" srcOrd="0" destOrd="0" presId="urn:microsoft.com/office/officeart/2005/8/layout/process1"/>
    <dgm:cxn modelId="{5A6D6E66-1FA9-4B72-AEB7-1B0380D20D79}" type="presOf" srcId="{4BF0E21E-3D5F-47F2-840E-359459F69076}" destId="{03A8DA21-BEA0-4E01-89B7-89BC40EE74C3}" srcOrd="0" destOrd="0" presId="urn:microsoft.com/office/officeart/2005/8/layout/process1"/>
    <dgm:cxn modelId="{040AC42F-EE5C-4CD3-9F69-0D285677FCA5}" type="presOf" srcId="{DC2C0B92-A32E-455F-A48D-1BBC6653F613}" destId="{195960BE-7A3A-4756-89C4-5E0D0605F184}" srcOrd="0" destOrd="0" presId="urn:microsoft.com/office/officeart/2005/8/layout/process1"/>
    <dgm:cxn modelId="{27A836B0-9C72-4C97-AD20-FEBD9DA5B05E}" type="presOf" srcId="{DEA1A84C-E25B-4618-985A-29BBF52FF9B6}" destId="{84944F1F-36C2-43C6-90F8-DCA005B05510}" srcOrd="0" destOrd="0" presId="urn:microsoft.com/office/officeart/2005/8/layout/process1"/>
    <dgm:cxn modelId="{EDE976F3-7D1A-4300-9E6A-A1F13AB39E64}" type="presOf" srcId="{935E2924-F5D4-4B7B-B063-8C04D2079333}" destId="{F7254A8D-B384-4C7B-8177-DF18ABFAB272}" srcOrd="1" destOrd="0" presId="urn:microsoft.com/office/officeart/2005/8/layout/process1"/>
    <dgm:cxn modelId="{B469F922-C712-4D0B-A8CD-5692A81FF62B}" srcId="{DC2C0B92-A32E-455F-A48D-1BBC6653F613}" destId="{C25F2F2A-1EB4-4837-A3A4-24B3CE687A5F}" srcOrd="3" destOrd="0" parTransId="{FD949383-79A3-4909-B90C-DB6132512A44}" sibTransId="{D5CCD7B8-2EB5-45C5-919E-1DFA72794CAB}"/>
    <dgm:cxn modelId="{B781188A-987B-4AD8-9B3E-9A9932EA225F}" srcId="{DC2C0B92-A32E-455F-A48D-1BBC6653F613}" destId="{DEA1A84C-E25B-4618-985A-29BBF52FF9B6}" srcOrd="1" destOrd="0" parTransId="{B118B337-C4D5-4731-9281-AB9487898E6F}" sibTransId="{4BF0E21E-3D5F-47F2-840E-359459F69076}"/>
    <dgm:cxn modelId="{5D187090-EAF8-43D9-AB5E-B15E6A8B85AE}" type="presOf" srcId="{30C2DF74-3B9A-462B-B5BE-08242EDCB0C7}" destId="{17926220-78BF-4DFF-A88F-F4E18CFB0729}" srcOrd="0" destOrd="0" presId="urn:microsoft.com/office/officeart/2005/8/layout/process1"/>
    <dgm:cxn modelId="{5A0AAC7F-547E-4F7E-AFC5-EC30E608D5CF}" type="presOf" srcId="{903B753C-7D97-4E78-A2F5-A7FD907C9463}" destId="{E88487CC-EBDC-44B1-865C-865AEC3162C8}" srcOrd="0" destOrd="0" presId="urn:microsoft.com/office/officeart/2005/8/layout/process1"/>
    <dgm:cxn modelId="{DAFE99A8-9B95-46B2-9D0B-EBB15AA4B08E}" srcId="{DC2C0B92-A32E-455F-A48D-1BBC6653F613}" destId="{903B753C-7D97-4E78-A2F5-A7FD907C9463}" srcOrd="2" destOrd="0" parTransId="{E3B6A06F-A4A5-49EC-A9FA-E512D7210E93}" sibTransId="{30C2DF74-3B9A-462B-B5BE-08242EDCB0C7}"/>
    <dgm:cxn modelId="{2DE67D21-FE64-4745-9DD6-52440FAE91D4}" type="presOf" srcId="{C25F2F2A-1EB4-4837-A3A4-24B3CE687A5F}" destId="{6C0C2840-5D89-4822-A18E-6462AEF930A5}" srcOrd="0" destOrd="0" presId="urn:microsoft.com/office/officeart/2005/8/layout/process1"/>
    <dgm:cxn modelId="{183AAEE7-5940-405F-8856-9EA0E7A81073}" type="presOf" srcId="{30C2DF74-3B9A-462B-B5BE-08242EDCB0C7}" destId="{D3E34C72-6D46-4655-A457-83852884703D}" srcOrd="1" destOrd="0" presId="urn:microsoft.com/office/officeart/2005/8/layout/process1"/>
    <dgm:cxn modelId="{ED0AE218-2E33-461E-AB4E-C5192D3D4AF2}" srcId="{DC2C0B92-A32E-455F-A48D-1BBC6653F613}" destId="{4F74BB90-6BED-4EE5-B672-FDAD822C4FA8}" srcOrd="0" destOrd="0" parTransId="{11E60B75-1D6B-4714-9226-739567FBCADC}" sibTransId="{935E2924-F5D4-4B7B-B063-8C04D2079333}"/>
    <dgm:cxn modelId="{4978CA40-7C55-4774-83CC-5E9176A236F9}" type="presOf" srcId="{4BF0E21E-3D5F-47F2-840E-359459F69076}" destId="{54437B6E-4EE5-407E-8DE4-CC8D1DFC2D4D}" srcOrd="1" destOrd="0" presId="urn:microsoft.com/office/officeart/2005/8/layout/process1"/>
    <dgm:cxn modelId="{514369F7-75FB-4997-B534-C662C525DAE9}" type="presParOf" srcId="{195960BE-7A3A-4756-89C4-5E0D0605F184}" destId="{44BB1B36-3F58-45B8-8538-F2CC3CC453B7}" srcOrd="0" destOrd="0" presId="urn:microsoft.com/office/officeart/2005/8/layout/process1"/>
    <dgm:cxn modelId="{FC41051C-A6FB-43A7-A357-4BD699ED0967}" type="presParOf" srcId="{195960BE-7A3A-4756-89C4-5E0D0605F184}" destId="{14FC3306-3E4E-4642-A5D9-932156EBE5BE}" srcOrd="1" destOrd="0" presId="urn:microsoft.com/office/officeart/2005/8/layout/process1"/>
    <dgm:cxn modelId="{60B7D716-3C0A-41EB-82E0-F0EACCF04713}" type="presParOf" srcId="{14FC3306-3E4E-4642-A5D9-932156EBE5BE}" destId="{F7254A8D-B384-4C7B-8177-DF18ABFAB272}" srcOrd="0" destOrd="0" presId="urn:microsoft.com/office/officeart/2005/8/layout/process1"/>
    <dgm:cxn modelId="{5FC4504A-2CE0-4E21-ABFC-30A192F37E8B}" type="presParOf" srcId="{195960BE-7A3A-4756-89C4-5E0D0605F184}" destId="{84944F1F-36C2-43C6-90F8-DCA005B05510}" srcOrd="2" destOrd="0" presId="urn:microsoft.com/office/officeart/2005/8/layout/process1"/>
    <dgm:cxn modelId="{9909B0BD-1CF8-4D65-A781-70484896BBE1}" type="presParOf" srcId="{195960BE-7A3A-4756-89C4-5E0D0605F184}" destId="{03A8DA21-BEA0-4E01-89B7-89BC40EE74C3}" srcOrd="3" destOrd="0" presId="urn:microsoft.com/office/officeart/2005/8/layout/process1"/>
    <dgm:cxn modelId="{97D0E18C-710B-44FD-B457-E1779BB8AF91}" type="presParOf" srcId="{03A8DA21-BEA0-4E01-89B7-89BC40EE74C3}" destId="{54437B6E-4EE5-407E-8DE4-CC8D1DFC2D4D}" srcOrd="0" destOrd="0" presId="urn:microsoft.com/office/officeart/2005/8/layout/process1"/>
    <dgm:cxn modelId="{A962DD13-5E92-444F-A896-EAFB9FFA42B7}" type="presParOf" srcId="{195960BE-7A3A-4756-89C4-5E0D0605F184}" destId="{E88487CC-EBDC-44B1-865C-865AEC3162C8}" srcOrd="4" destOrd="0" presId="urn:microsoft.com/office/officeart/2005/8/layout/process1"/>
    <dgm:cxn modelId="{EF1F70CE-7EAD-4B87-8A2A-0305F8FFC26A}" type="presParOf" srcId="{195960BE-7A3A-4756-89C4-5E0D0605F184}" destId="{17926220-78BF-4DFF-A88F-F4E18CFB0729}" srcOrd="5" destOrd="0" presId="urn:microsoft.com/office/officeart/2005/8/layout/process1"/>
    <dgm:cxn modelId="{87E092F4-B8BB-4FF4-841E-C7C7711E3568}" type="presParOf" srcId="{17926220-78BF-4DFF-A88F-F4E18CFB0729}" destId="{D3E34C72-6D46-4655-A457-83852884703D}" srcOrd="0" destOrd="0" presId="urn:microsoft.com/office/officeart/2005/8/layout/process1"/>
    <dgm:cxn modelId="{034AD655-6D91-4EF0-A4DE-8771968807E9}" type="presParOf" srcId="{195960BE-7A3A-4756-89C4-5E0D0605F184}" destId="{6C0C2840-5D89-4822-A18E-6462AEF930A5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01F426-E046-41EE-9050-069B820343B0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330F3E4-AFC3-4809-A414-9AF9FCE9691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b="0" dirty="0"/>
            <a:t>Se realizaron más de 16000 simulaciones</a:t>
          </a:r>
        </a:p>
      </dgm:t>
    </dgm:pt>
    <dgm:pt modelId="{C2334AD4-A9C0-41AB-B78B-8C0BB1F9DC75}" type="parTrans" cxnId="{F37CDFFB-661E-4302-8D5D-573FE92142FE}">
      <dgm:prSet/>
      <dgm:spPr/>
      <dgm:t>
        <a:bodyPr/>
        <a:lstStyle/>
        <a:p>
          <a:endParaRPr lang="es-ES"/>
        </a:p>
      </dgm:t>
    </dgm:pt>
    <dgm:pt modelId="{5C9AB493-8649-4C95-8943-D012AD476265}" type="sibTrans" cxnId="{F37CDFFB-661E-4302-8D5D-573FE92142FE}">
      <dgm:prSet/>
      <dgm:spPr/>
      <dgm:t>
        <a:bodyPr/>
        <a:lstStyle/>
        <a:p>
          <a:endParaRPr lang="es-ES"/>
        </a:p>
      </dgm:t>
    </dgm:pt>
    <dgm:pt modelId="{8A61B3D4-6729-4CA0-91EF-126C00B00A1F}">
      <dgm:prSet phldrT="[Texto]" custT="1"/>
      <dgm:spPr/>
      <dgm:t>
        <a:bodyPr/>
        <a:lstStyle/>
        <a:p>
          <a:r>
            <a:rPr lang="es-ES" sz="1200" dirty="0">
              <a:solidFill>
                <a:schemeClr val="bg1"/>
              </a:solidFill>
            </a:rPr>
            <a:t>De las simulaciones con el mismo reparto también el 6% superaban los 4 </a:t>
          </a:r>
          <a:r>
            <a:rPr lang="es-ES" sz="1200" dirty="0" err="1">
              <a:solidFill>
                <a:schemeClr val="bg1"/>
              </a:solidFill>
            </a:rPr>
            <a:t>ptos</a:t>
          </a:r>
          <a:r>
            <a:rPr lang="es-ES" sz="1200" dirty="0">
              <a:solidFill>
                <a:schemeClr val="bg1"/>
              </a:solidFill>
            </a:rPr>
            <a:t>.</a:t>
          </a:r>
        </a:p>
      </dgm:t>
    </dgm:pt>
    <dgm:pt modelId="{10884142-8817-4E21-AE38-404C2F1980E8}" type="parTrans" cxnId="{F7F0E6D0-EB4A-4776-8AB3-9BBC56365CCA}">
      <dgm:prSet/>
      <dgm:spPr/>
      <dgm:t>
        <a:bodyPr/>
        <a:lstStyle/>
        <a:p>
          <a:endParaRPr lang="es-ES"/>
        </a:p>
      </dgm:t>
    </dgm:pt>
    <dgm:pt modelId="{E0258F31-DC77-4001-9590-8DFCD19FC8A6}" type="sibTrans" cxnId="{F7F0E6D0-EB4A-4776-8AB3-9BBC56365CCA}">
      <dgm:prSet/>
      <dgm:spPr/>
      <dgm:t>
        <a:bodyPr/>
        <a:lstStyle/>
        <a:p>
          <a:endParaRPr lang="es-ES"/>
        </a:p>
      </dgm:t>
    </dgm:pt>
    <dgm:pt modelId="{00364DCA-56BE-405E-A35D-88048D4A6898}">
      <dgm:prSet phldrT="[Texto]" custT="1"/>
      <dgm:spPr/>
      <dgm:t>
        <a:bodyPr/>
        <a:lstStyle/>
        <a:p>
          <a:r>
            <a:rPr lang="es-ES" sz="1600" b="1" dirty="0">
              <a:latin typeface="Consolas" pitchFamily="49" charset="0"/>
            </a:rPr>
            <a:t>La diferencia entre sexos fue alta pero no nos atrevemos a asegurar que sea significativa</a:t>
          </a:r>
        </a:p>
      </dgm:t>
    </dgm:pt>
    <dgm:pt modelId="{B5EBC7D1-1A96-46E2-9059-ECF1F4BF2F81}" type="parTrans" cxnId="{2E7C9356-1C6A-4FC8-A5C1-AC48614164AD}">
      <dgm:prSet/>
      <dgm:spPr/>
      <dgm:t>
        <a:bodyPr/>
        <a:lstStyle/>
        <a:p>
          <a:endParaRPr lang="es-ES"/>
        </a:p>
      </dgm:t>
    </dgm:pt>
    <dgm:pt modelId="{E09A496E-AC16-4E48-B67B-693C8B8F2AE2}" type="sibTrans" cxnId="{2E7C9356-1C6A-4FC8-A5C1-AC48614164AD}">
      <dgm:prSet/>
      <dgm:spPr/>
      <dgm:t>
        <a:bodyPr/>
        <a:lstStyle/>
        <a:p>
          <a:endParaRPr lang="es-ES"/>
        </a:p>
      </dgm:t>
    </dgm:pt>
    <dgm:pt modelId="{7EF88D33-E4CC-46D7-B57D-C5488A87421C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200" b="1" dirty="0"/>
            <a:t>El 6% de las simulaciones superaban los 4 puntos de diferencia ente ambos sexos</a:t>
          </a:r>
        </a:p>
      </dgm:t>
    </dgm:pt>
    <dgm:pt modelId="{D2DD4053-E67E-4D93-9A61-595C849D32B7}" type="sibTrans" cxnId="{01467ECD-9522-483C-91D9-BEBB591C8074}">
      <dgm:prSet/>
      <dgm:spPr/>
      <dgm:t>
        <a:bodyPr/>
        <a:lstStyle/>
        <a:p>
          <a:endParaRPr lang="es-ES"/>
        </a:p>
      </dgm:t>
    </dgm:pt>
    <dgm:pt modelId="{02C6D5ED-FFB4-4BD0-830F-E0C34CA60160}" type="parTrans" cxnId="{01467ECD-9522-483C-91D9-BEBB591C8074}">
      <dgm:prSet/>
      <dgm:spPr/>
      <dgm:t>
        <a:bodyPr/>
        <a:lstStyle/>
        <a:p>
          <a:endParaRPr lang="es-ES"/>
        </a:p>
      </dgm:t>
    </dgm:pt>
    <dgm:pt modelId="{96150931-85C8-4BA1-ACF3-43ADE1B425AE}" type="pres">
      <dgm:prSet presAssocID="{D901F426-E046-41EE-9050-069B820343B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356FAB-F1E8-403D-BF18-FDD5A4D5620A}" type="pres">
      <dgm:prSet presAssocID="{D901F426-E046-41EE-9050-069B820343B0}" presName="ellipse" presStyleLbl="trBgShp" presStyleIdx="0" presStyleCnt="1"/>
      <dgm:spPr/>
    </dgm:pt>
    <dgm:pt modelId="{C5B72812-9D72-4C69-8E0F-54C4097A55B2}" type="pres">
      <dgm:prSet presAssocID="{D901F426-E046-41EE-9050-069B820343B0}" presName="arrow1" presStyleLbl="fgShp" presStyleIdx="0" presStyleCnt="1" custLinFactNeighborX="-2729" custLinFactNeighborY="36247"/>
      <dgm:spPr>
        <a:solidFill>
          <a:schemeClr val="bg2">
            <a:lumMod val="25000"/>
          </a:schemeClr>
        </a:solidFill>
      </dgm:spPr>
    </dgm:pt>
    <dgm:pt modelId="{299FDD71-02D7-4076-A84F-27633F9DCB21}" type="pres">
      <dgm:prSet presAssocID="{D901F426-E046-41EE-9050-069B820343B0}" presName="rectangle" presStyleLbl="revTx" presStyleIdx="0" presStyleCnt="1" custScaleX="209524" custScaleY="685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0C7E3-E638-4583-965B-983FA6004855}" type="pres">
      <dgm:prSet presAssocID="{7EF88D33-E4CC-46D7-B57D-C5488A87421C}" presName="item1" presStyleLbl="node1" presStyleIdx="0" presStyleCnt="3" custScaleX="125049" custScaleY="118126" custLinFactNeighborX="-11573" custLinFactNeighborY="231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00E9B-65E0-4127-9A87-4B9485FE0396}" type="pres">
      <dgm:prSet presAssocID="{8A61B3D4-6729-4CA0-91EF-126C00B00A1F}" presName="item2" presStyleLbl="node1" presStyleIdx="1" presStyleCnt="3" custScaleX="132389" custScaleY="118536" custLinFactNeighborX="-11574" custLinFactNeighborY="-115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931B0C-60FA-4ABA-A4F6-F03E4B495DF3}" type="pres">
      <dgm:prSet presAssocID="{00364DCA-56BE-405E-A35D-88048D4A6898}" presName="item3" presStyleLbl="node1" presStyleIdx="2" presStyleCnt="3" custScaleX="126097" custScaleY="128047" custLinFactNeighborX="23147" custLinFactNeighborY="166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FA9A4C-46EF-432C-B434-2A6F2993C515}" type="pres">
      <dgm:prSet presAssocID="{D901F426-E046-41EE-9050-069B820343B0}" presName="funnel" presStyleLbl="trAlignAcc1" presStyleIdx="0" presStyleCnt="1" custScaleX="154560" custScaleY="114348" custLinFactNeighborX="-840" custLinFactNeighborY="383"/>
      <dgm:spPr>
        <a:solidFill>
          <a:schemeClr val="accent5">
            <a:alpha val="40000"/>
          </a:schemeClr>
        </a:solidFill>
      </dgm:spPr>
      <dgm:t>
        <a:bodyPr/>
        <a:lstStyle/>
        <a:p>
          <a:endParaRPr lang="es-ES"/>
        </a:p>
      </dgm:t>
    </dgm:pt>
  </dgm:ptLst>
  <dgm:cxnLst>
    <dgm:cxn modelId="{5B08E4AC-C30E-4104-9CFC-72E2CE785003}" type="presOf" srcId="{7EF88D33-E4CC-46D7-B57D-C5488A87421C}" destId="{DC900E9B-65E0-4127-9A87-4B9485FE0396}" srcOrd="0" destOrd="0" presId="urn:microsoft.com/office/officeart/2005/8/layout/funnel1"/>
    <dgm:cxn modelId="{B22BDF35-8B2A-4A2A-A3AC-71E1F3E55462}" type="presOf" srcId="{8A61B3D4-6729-4CA0-91EF-126C00B00A1F}" destId="{8310C7E3-E638-4583-965B-983FA6004855}" srcOrd="0" destOrd="0" presId="urn:microsoft.com/office/officeart/2005/8/layout/funnel1"/>
    <dgm:cxn modelId="{E064B3CA-F11A-458C-8BAD-F538B8582551}" type="presOf" srcId="{00364DCA-56BE-405E-A35D-88048D4A6898}" destId="{299FDD71-02D7-4076-A84F-27633F9DCB21}" srcOrd="0" destOrd="0" presId="urn:microsoft.com/office/officeart/2005/8/layout/funnel1"/>
    <dgm:cxn modelId="{2E7C9356-1C6A-4FC8-A5C1-AC48614164AD}" srcId="{D901F426-E046-41EE-9050-069B820343B0}" destId="{00364DCA-56BE-405E-A35D-88048D4A6898}" srcOrd="3" destOrd="0" parTransId="{B5EBC7D1-1A96-46E2-9059-ECF1F4BF2F81}" sibTransId="{E09A496E-AC16-4E48-B67B-693C8B8F2AE2}"/>
    <dgm:cxn modelId="{C2898166-1FC5-4519-843D-9341C80BA20A}" type="presOf" srcId="{D901F426-E046-41EE-9050-069B820343B0}" destId="{96150931-85C8-4BA1-ACF3-43ADE1B425AE}" srcOrd="0" destOrd="0" presId="urn:microsoft.com/office/officeart/2005/8/layout/funnel1"/>
    <dgm:cxn modelId="{68180DF0-A01F-47BE-8379-D5C740F92803}" type="presOf" srcId="{5330F3E4-AFC3-4809-A414-9AF9FCE9691A}" destId="{4A931B0C-60FA-4ABA-A4F6-F03E4B495DF3}" srcOrd="0" destOrd="0" presId="urn:microsoft.com/office/officeart/2005/8/layout/funnel1"/>
    <dgm:cxn modelId="{F37CDFFB-661E-4302-8D5D-573FE92142FE}" srcId="{D901F426-E046-41EE-9050-069B820343B0}" destId="{5330F3E4-AFC3-4809-A414-9AF9FCE9691A}" srcOrd="0" destOrd="0" parTransId="{C2334AD4-A9C0-41AB-B78B-8C0BB1F9DC75}" sibTransId="{5C9AB493-8649-4C95-8943-D012AD476265}"/>
    <dgm:cxn modelId="{F7F0E6D0-EB4A-4776-8AB3-9BBC56365CCA}" srcId="{D901F426-E046-41EE-9050-069B820343B0}" destId="{8A61B3D4-6729-4CA0-91EF-126C00B00A1F}" srcOrd="2" destOrd="0" parTransId="{10884142-8817-4E21-AE38-404C2F1980E8}" sibTransId="{E0258F31-DC77-4001-9590-8DFCD19FC8A6}"/>
    <dgm:cxn modelId="{01467ECD-9522-483C-91D9-BEBB591C8074}" srcId="{D901F426-E046-41EE-9050-069B820343B0}" destId="{7EF88D33-E4CC-46D7-B57D-C5488A87421C}" srcOrd="1" destOrd="0" parTransId="{02C6D5ED-FFB4-4BD0-830F-E0C34CA60160}" sibTransId="{D2DD4053-E67E-4D93-9A61-595C849D32B7}"/>
    <dgm:cxn modelId="{6AA0BF03-5271-4480-BD36-45D4BAD281AC}" type="presParOf" srcId="{96150931-85C8-4BA1-ACF3-43ADE1B425AE}" destId="{E9356FAB-F1E8-403D-BF18-FDD5A4D5620A}" srcOrd="0" destOrd="0" presId="urn:microsoft.com/office/officeart/2005/8/layout/funnel1"/>
    <dgm:cxn modelId="{891231DD-2BA2-4927-B19D-E5745D2C57B0}" type="presParOf" srcId="{96150931-85C8-4BA1-ACF3-43ADE1B425AE}" destId="{C5B72812-9D72-4C69-8E0F-54C4097A55B2}" srcOrd="1" destOrd="0" presId="urn:microsoft.com/office/officeart/2005/8/layout/funnel1"/>
    <dgm:cxn modelId="{29DBF60E-4CC9-497D-A093-5FF9D2216CD6}" type="presParOf" srcId="{96150931-85C8-4BA1-ACF3-43ADE1B425AE}" destId="{299FDD71-02D7-4076-A84F-27633F9DCB21}" srcOrd="2" destOrd="0" presId="urn:microsoft.com/office/officeart/2005/8/layout/funnel1"/>
    <dgm:cxn modelId="{4BF94844-8E20-460A-B8A5-99D3C30A2C2C}" type="presParOf" srcId="{96150931-85C8-4BA1-ACF3-43ADE1B425AE}" destId="{8310C7E3-E638-4583-965B-983FA6004855}" srcOrd="3" destOrd="0" presId="urn:microsoft.com/office/officeart/2005/8/layout/funnel1"/>
    <dgm:cxn modelId="{8EA35DA8-4AB2-46AD-8E83-E15F3A1C489B}" type="presParOf" srcId="{96150931-85C8-4BA1-ACF3-43ADE1B425AE}" destId="{DC900E9B-65E0-4127-9A87-4B9485FE0396}" srcOrd="4" destOrd="0" presId="urn:microsoft.com/office/officeart/2005/8/layout/funnel1"/>
    <dgm:cxn modelId="{A850DE77-C0FD-4FF5-9765-C14960649829}" type="presParOf" srcId="{96150931-85C8-4BA1-ACF3-43ADE1B425AE}" destId="{4A931B0C-60FA-4ABA-A4F6-F03E4B495DF3}" srcOrd="5" destOrd="0" presId="urn:microsoft.com/office/officeart/2005/8/layout/funnel1"/>
    <dgm:cxn modelId="{CE71A4E5-0188-4A76-8176-6E6ED2A3099E}" type="presParOf" srcId="{96150931-85C8-4BA1-ACF3-43ADE1B425AE}" destId="{E4FA9A4C-46EF-432C-B434-2A6F2993C515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8C7E33-C6EA-4F80-B73D-489681D2E9A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9BCAA5-735F-45CB-8B08-A4B3D966D1B7}">
      <dgm:prSet phldrT="[Text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ES">
              <a:latin typeface="Consolas" pitchFamily="49" charset="0"/>
            </a:rPr>
            <a:t>TEST</a:t>
          </a:r>
        </a:p>
      </dgm:t>
    </dgm:pt>
    <dgm:pt modelId="{13D1736B-6647-406F-8ED3-27AD12C7A46A}" type="parTrans" cxnId="{42731960-8175-4293-B362-FF6FF0255875}">
      <dgm:prSet/>
      <dgm:spPr/>
      <dgm:t>
        <a:bodyPr/>
        <a:lstStyle/>
        <a:p>
          <a:endParaRPr lang="es-ES"/>
        </a:p>
      </dgm:t>
    </dgm:pt>
    <dgm:pt modelId="{23700072-DEED-4A3D-8226-5999CF02EDC6}" type="sibTrans" cxnId="{42731960-8175-4293-B362-FF6FF0255875}">
      <dgm:prSet/>
      <dgm:spPr/>
      <dgm:t>
        <a:bodyPr/>
        <a:lstStyle/>
        <a:p>
          <a:endParaRPr lang="es-ES"/>
        </a:p>
      </dgm:t>
    </dgm:pt>
    <dgm:pt modelId="{C3A692F8-FA2B-4348-B1C7-F4429FBF8DC3}">
      <dgm:prSet phldrT="[Texto]"/>
      <dgm:spPr>
        <a:ln>
          <a:solidFill>
            <a:srgbClr val="FF0000"/>
          </a:solidFill>
        </a:ln>
      </dgm:spPr>
      <dgm:t>
        <a:bodyPr/>
        <a:lstStyle/>
        <a:p>
          <a:pPr algn="l"/>
          <a:endParaRPr lang="es-ES" sz="900"/>
        </a:p>
      </dgm:t>
    </dgm:pt>
    <dgm:pt modelId="{3447FD65-7D92-4FF6-9D53-CA8C8BA5D2CD}" type="parTrans" cxnId="{0CE729A0-0863-4E84-92D7-F9E4C66E7232}">
      <dgm:prSet/>
      <dgm:spPr/>
      <dgm:t>
        <a:bodyPr/>
        <a:lstStyle/>
        <a:p>
          <a:endParaRPr lang="es-ES"/>
        </a:p>
      </dgm:t>
    </dgm:pt>
    <dgm:pt modelId="{E2A30F18-7B5A-4BEB-9C17-10B3AED5787F}" type="sibTrans" cxnId="{0CE729A0-0863-4E84-92D7-F9E4C66E7232}">
      <dgm:prSet/>
      <dgm:spPr/>
      <dgm:t>
        <a:bodyPr/>
        <a:lstStyle/>
        <a:p>
          <a:endParaRPr lang="es-ES"/>
        </a:p>
      </dgm:t>
    </dgm:pt>
    <dgm:pt modelId="{FA4D5C22-A6AB-4906-B9D2-AF57CA540282}">
      <dgm:prSet phldrT="[Texto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s-ES">
              <a:latin typeface="Consolas" pitchFamily="49" charset="0"/>
            </a:rPr>
            <a:t>CONSOLA</a:t>
          </a:r>
        </a:p>
      </dgm:t>
    </dgm:pt>
    <dgm:pt modelId="{B3801CE1-6661-4F11-87E8-CA1548AB7FCB}" type="parTrans" cxnId="{D2E69EE5-B76F-4319-A141-412B54B42526}">
      <dgm:prSet/>
      <dgm:spPr/>
      <dgm:t>
        <a:bodyPr/>
        <a:lstStyle/>
        <a:p>
          <a:endParaRPr lang="es-ES"/>
        </a:p>
      </dgm:t>
    </dgm:pt>
    <dgm:pt modelId="{2B0773A4-DC82-4079-89E6-60F3D64FC412}" type="sibTrans" cxnId="{D2E69EE5-B76F-4319-A141-412B54B42526}">
      <dgm:prSet/>
      <dgm:spPr/>
      <dgm:t>
        <a:bodyPr/>
        <a:lstStyle/>
        <a:p>
          <a:endParaRPr lang="es-ES"/>
        </a:p>
      </dgm:t>
    </dgm:pt>
    <dgm:pt modelId="{F568351D-3F64-4C11-BE6F-E153866BF69D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pPr algn="just"/>
          <a:r>
            <a:rPr lang="es-ES" sz="1400" b="1" dirty="0">
              <a:solidFill>
                <a:schemeClr val="accent5"/>
              </a:solidFill>
              <a:latin typeface="Consolas" pitchFamily="49" charset="0"/>
            </a:rPr>
            <a:t>Tanto para el porcentaje de aciertos como para la media de puntos los mejores resultados se obtuvieron entre los 30 y los 40 años.</a:t>
          </a:r>
        </a:p>
      </dgm:t>
    </dgm:pt>
    <dgm:pt modelId="{1D7C938D-B0EF-4B31-A222-DF43CA63F8A7}" type="parTrans" cxnId="{62721531-75B1-49A4-B8EC-10C98C56C782}">
      <dgm:prSet/>
      <dgm:spPr/>
      <dgm:t>
        <a:bodyPr/>
        <a:lstStyle/>
        <a:p>
          <a:endParaRPr lang="es-ES"/>
        </a:p>
      </dgm:t>
    </dgm:pt>
    <dgm:pt modelId="{0B9D7ADA-2AE8-48C2-A7B3-A4FC766921E0}" type="sibTrans" cxnId="{62721531-75B1-49A4-B8EC-10C98C56C782}">
      <dgm:prSet/>
      <dgm:spPr/>
      <dgm:t>
        <a:bodyPr/>
        <a:lstStyle/>
        <a:p>
          <a:endParaRPr lang="es-ES"/>
        </a:p>
      </dgm:t>
    </dgm:pt>
    <dgm:pt modelId="{3D6C08D1-A7A0-410E-8225-9DE0EA56905D}">
      <dgm:prSet phldrT="[Texto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s-ES">
              <a:latin typeface="Consolas" pitchFamily="49" charset="0"/>
            </a:rPr>
            <a:t>GENERAL</a:t>
          </a:r>
        </a:p>
      </dgm:t>
    </dgm:pt>
    <dgm:pt modelId="{8CA18C42-662D-4E4A-BD02-75EEEABF242D}" type="parTrans" cxnId="{A564EB9D-FACF-4081-9459-9B6D8DF3B345}">
      <dgm:prSet/>
      <dgm:spPr/>
      <dgm:t>
        <a:bodyPr/>
        <a:lstStyle/>
        <a:p>
          <a:endParaRPr lang="es-ES"/>
        </a:p>
      </dgm:t>
    </dgm:pt>
    <dgm:pt modelId="{8F569057-F6FE-4243-959B-AD2105D71F39}" type="sibTrans" cxnId="{A564EB9D-FACF-4081-9459-9B6D8DF3B345}">
      <dgm:prSet/>
      <dgm:spPr/>
      <dgm:t>
        <a:bodyPr/>
        <a:lstStyle/>
        <a:p>
          <a:endParaRPr lang="es-ES"/>
        </a:p>
      </dgm:t>
    </dgm:pt>
    <dgm:pt modelId="{495C312B-857E-4FA2-A12B-D981A78156B0}">
      <dgm:prSet phldrT="[Texto]"/>
      <dgm:spPr>
        <a:ln>
          <a:solidFill>
            <a:srgbClr val="7030A0"/>
          </a:solidFill>
        </a:ln>
      </dgm:spPr>
      <dgm:t>
        <a:bodyPr/>
        <a:lstStyle/>
        <a:p>
          <a:pPr algn="just"/>
          <a:r>
            <a:rPr lang="es-ES" b="1" dirty="0">
              <a:solidFill>
                <a:srgbClr val="7030A0"/>
              </a:solidFill>
              <a:latin typeface="Consolas" pitchFamily="49" charset="0"/>
            </a:rPr>
            <a:t>Los promedios en ambos juegos fueron superiores en los hombres que en las mujeres</a:t>
          </a:r>
        </a:p>
      </dgm:t>
    </dgm:pt>
    <dgm:pt modelId="{7D4E66C5-D9CF-4FC2-B505-FE6267B1315B}" type="parTrans" cxnId="{E8C1DB64-929C-45B7-AFE2-516AD5EAB61C}">
      <dgm:prSet/>
      <dgm:spPr/>
      <dgm:t>
        <a:bodyPr/>
        <a:lstStyle/>
        <a:p>
          <a:endParaRPr lang="es-ES"/>
        </a:p>
      </dgm:t>
    </dgm:pt>
    <dgm:pt modelId="{A39ED8A5-38CD-44B6-BC74-014BA5142BE7}" type="sibTrans" cxnId="{E8C1DB64-929C-45B7-AFE2-516AD5EAB61C}">
      <dgm:prSet/>
      <dgm:spPr/>
      <dgm:t>
        <a:bodyPr/>
        <a:lstStyle/>
        <a:p>
          <a:endParaRPr lang="es-ES"/>
        </a:p>
      </dgm:t>
    </dgm:pt>
    <dgm:pt modelId="{3F258D7E-DFA6-4F13-915D-5CB3D8608D4C}">
      <dgm:prSet phldrT="[Texto]"/>
      <dgm:spPr>
        <a:ln>
          <a:solidFill>
            <a:srgbClr val="7030A0"/>
          </a:solidFill>
        </a:ln>
      </dgm:spPr>
      <dgm:t>
        <a:bodyPr/>
        <a:lstStyle/>
        <a:p>
          <a:pPr algn="just"/>
          <a:r>
            <a:rPr lang="es-ES" b="1">
              <a:solidFill>
                <a:srgbClr val="7030A0"/>
              </a:solidFill>
              <a:latin typeface="Consolas" pitchFamily="49" charset="0"/>
            </a:rPr>
            <a:t>El cálculo mental va mejorando con la edad hasta alcanzar la plenitud sobre la treintena</a:t>
          </a:r>
          <a:r>
            <a:rPr lang="es-ES" b="1">
              <a:latin typeface="Consolas" pitchFamily="49" charset="0"/>
            </a:rPr>
            <a:t>.</a:t>
          </a:r>
        </a:p>
      </dgm:t>
    </dgm:pt>
    <dgm:pt modelId="{51F142BD-1652-43AD-9B5B-95647325E747}" type="parTrans" cxnId="{3D1CAF53-73C3-4059-BA06-6EC4DF995D26}">
      <dgm:prSet/>
      <dgm:spPr/>
      <dgm:t>
        <a:bodyPr/>
        <a:lstStyle/>
        <a:p>
          <a:endParaRPr lang="es-ES"/>
        </a:p>
      </dgm:t>
    </dgm:pt>
    <dgm:pt modelId="{B39CE5DF-7DE1-4483-B0F1-3B9DE025E4D0}" type="sibTrans" cxnId="{3D1CAF53-73C3-4059-BA06-6EC4DF995D26}">
      <dgm:prSet/>
      <dgm:spPr/>
      <dgm:t>
        <a:bodyPr/>
        <a:lstStyle/>
        <a:p>
          <a:endParaRPr lang="es-ES"/>
        </a:p>
      </dgm:t>
    </dgm:pt>
    <dgm:pt modelId="{D51E1758-F0B4-474D-853F-27370AC75697}">
      <dgm:prSet custT="1"/>
      <dgm:spPr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es-ES" sz="1400" b="1" dirty="0">
              <a:solidFill>
                <a:srgbClr val="FF0000"/>
              </a:solidFill>
              <a:latin typeface="Consolas" pitchFamily="49" charset="0"/>
            </a:rPr>
            <a:t>La media de aciertos es en general ascendente según avanzamos por niveles dentro del instituto.</a:t>
          </a:r>
        </a:p>
      </dgm:t>
    </dgm:pt>
    <dgm:pt modelId="{CAD9AB69-196D-4970-8AC6-45CCE208917C}" type="parTrans" cxnId="{9AB77D27-FB75-4D12-A612-0329B97906B3}">
      <dgm:prSet/>
      <dgm:spPr/>
      <dgm:t>
        <a:bodyPr/>
        <a:lstStyle/>
        <a:p>
          <a:endParaRPr lang="es-ES"/>
        </a:p>
      </dgm:t>
    </dgm:pt>
    <dgm:pt modelId="{F119262D-09ED-4FFB-BBEF-DFC54125BB5E}" type="sibTrans" cxnId="{9AB77D27-FB75-4D12-A612-0329B97906B3}">
      <dgm:prSet/>
      <dgm:spPr/>
      <dgm:t>
        <a:bodyPr/>
        <a:lstStyle/>
        <a:p>
          <a:endParaRPr lang="es-ES"/>
        </a:p>
      </dgm:t>
    </dgm:pt>
    <dgm:pt modelId="{3FB7C361-BB33-481E-B9A0-E468038597DE}">
      <dgm:prSet custT="1"/>
      <dgm:spPr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es-ES" sz="1400" b="1" dirty="0">
              <a:solidFill>
                <a:srgbClr val="FF0000"/>
              </a:solidFill>
              <a:latin typeface="Consolas" pitchFamily="49" charset="0"/>
            </a:rPr>
            <a:t>Los promedios fueron superiores para los hombres tanto en aciertos generales como en aciertos consecutivos.</a:t>
          </a:r>
        </a:p>
      </dgm:t>
    </dgm:pt>
    <dgm:pt modelId="{EEBA0B5E-5E83-4885-B63E-39C569A1D0B7}" type="parTrans" cxnId="{8710D610-4860-4A78-95DA-D732E7098675}">
      <dgm:prSet/>
      <dgm:spPr/>
      <dgm:t>
        <a:bodyPr/>
        <a:lstStyle/>
        <a:p>
          <a:endParaRPr lang="es-ES"/>
        </a:p>
      </dgm:t>
    </dgm:pt>
    <dgm:pt modelId="{063C25B6-FAB5-4B94-ACA1-E0A62F8360C6}" type="sibTrans" cxnId="{8710D610-4860-4A78-95DA-D732E7098675}">
      <dgm:prSet/>
      <dgm:spPr/>
      <dgm:t>
        <a:bodyPr/>
        <a:lstStyle/>
        <a:p>
          <a:endParaRPr lang="es-ES"/>
        </a:p>
      </dgm:t>
    </dgm:pt>
    <dgm:pt modelId="{BB18E902-5103-4488-B697-1251308DB410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pPr algn="just"/>
          <a:r>
            <a:rPr lang="es-ES" sz="1400" b="1" dirty="0">
              <a:solidFill>
                <a:schemeClr val="accent5"/>
              </a:solidFill>
              <a:latin typeface="Consolas" pitchFamily="49" charset="0"/>
            </a:rPr>
            <a:t>Los promedios de los hombres fueron superiores, aunque no los consideramos significativos.</a:t>
          </a:r>
        </a:p>
      </dgm:t>
    </dgm:pt>
    <dgm:pt modelId="{64047C1F-C0D2-4A43-B81B-C0AA23E3CEE0}" type="parTrans" cxnId="{EEB3ED21-DC74-4BD3-A230-F162F4E49450}">
      <dgm:prSet/>
      <dgm:spPr/>
      <dgm:t>
        <a:bodyPr/>
        <a:lstStyle/>
        <a:p>
          <a:endParaRPr lang="es-ES"/>
        </a:p>
      </dgm:t>
    </dgm:pt>
    <dgm:pt modelId="{A8F16248-6D3D-4C37-B741-2DCDFBE4FB2F}" type="sibTrans" cxnId="{EEB3ED21-DC74-4BD3-A230-F162F4E49450}">
      <dgm:prSet/>
      <dgm:spPr/>
      <dgm:t>
        <a:bodyPr/>
        <a:lstStyle/>
        <a:p>
          <a:endParaRPr lang="es-ES"/>
        </a:p>
      </dgm:t>
    </dgm:pt>
    <dgm:pt modelId="{5BEFD644-2E88-4E6B-AD75-E82B321FC0DB}" type="pres">
      <dgm:prSet presAssocID="{B98C7E33-C6EA-4F80-B73D-489681D2E9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FC53AC-78F0-4363-9527-3A2AD3F66DD4}" type="pres">
      <dgm:prSet presAssocID="{1C9BCAA5-735F-45CB-8B08-A4B3D966D1B7}" presName="composite" presStyleCnt="0"/>
      <dgm:spPr/>
    </dgm:pt>
    <dgm:pt modelId="{DA927D82-F7FF-4980-87C0-16DE7A1C3705}" type="pres">
      <dgm:prSet presAssocID="{1C9BCAA5-735F-45CB-8B08-A4B3D966D1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B858BD-F1D0-418B-8376-1F8E468EF3A0}" type="pres">
      <dgm:prSet presAssocID="{1C9BCAA5-735F-45CB-8B08-A4B3D966D1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243DC8-A0A9-413C-ABBD-28813CB61F50}" type="pres">
      <dgm:prSet presAssocID="{23700072-DEED-4A3D-8226-5999CF02EDC6}" presName="sp" presStyleCnt="0"/>
      <dgm:spPr/>
    </dgm:pt>
    <dgm:pt modelId="{2AB745D1-A7B3-4AD8-9D21-CB460C55BCF1}" type="pres">
      <dgm:prSet presAssocID="{FA4D5C22-A6AB-4906-B9D2-AF57CA540282}" presName="composite" presStyleCnt="0"/>
      <dgm:spPr/>
    </dgm:pt>
    <dgm:pt modelId="{71F31240-BDF8-4441-A5DC-E95AEB4D935A}" type="pres">
      <dgm:prSet presAssocID="{FA4D5C22-A6AB-4906-B9D2-AF57CA54028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05508A-93E9-44B3-8F88-069207CD1BE5}" type="pres">
      <dgm:prSet presAssocID="{FA4D5C22-A6AB-4906-B9D2-AF57CA540282}" presName="descendantText" presStyleLbl="alignAcc1" presStyleIdx="1" presStyleCnt="3" custLinFactNeighborX="-21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DA6B67-3AE8-4E9F-9B02-F07B687B76B0}" type="pres">
      <dgm:prSet presAssocID="{2B0773A4-DC82-4079-89E6-60F3D64FC412}" presName="sp" presStyleCnt="0"/>
      <dgm:spPr/>
    </dgm:pt>
    <dgm:pt modelId="{5FF0F5A0-7B6C-480D-B9A1-53017D688CBE}" type="pres">
      <dgm:prSet presAssocID="{3D6C08D1-A7A0-410E-8225-9DE0EA56905D}" presName="composite" presStyleCnt="0"/>
      <dgm:spPr/>
    </dgm:pt>
    <dgm:pt modelId="{4FA06713-1E57-47F1-97A0-20AB53A736DE}" type="pres">
      <dgm:prSet presAssocID="{3D6C08D1-A7A0-410E-8225-9DE0EA5690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446F3-0184-44CB-8CF8-F8B184A785F9}" type="pres">
      <dgm:prSet presAssocID="{3D6C08D1-A7A0-410E-8225-9DE0EA56905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E729A0-0863-4E84-92D7-F9E4C66E7232}" srcId="{1C9BCAA5-735F-45CB-8B08-A4B3D966D1B7}" destId="{C3A692F8-FA2B-4348-B1C7-F4429FBF8DC3}" srcOrd="0" destOrd="0" parTransId="{3447FD65-7D92-4FF6-9D53-CA8C8BA5D2CD}" sibTransId="{E2A30F18-7B5A-4BEB-9C17-10B3AED5787F}"/>
    <dgm:cxn modelId="{D2E69EE5-B76F-4319-A141-412B54B42526}" srcId="{B98C7E33-C6EA-4F80-B73D-489681D2E9AA}" destId="{FA4D5C22-A6AB-4906-B9D2-AF57CA540282}" srcOrd="1" destOrd="0" parTransId="{B3801CE1-6661-4F11-87E8-CA1548AB7FCB}" sibTransId="{2B0773A4-DC82-4079-89E6-60F3D64FC412}"/>
    <dgm:cxn modelId="{EEB3ED21-DC74-4BD3-A230-F162F4E49450}" srcId="{FA4D5C22-A6AB-4906-B9D2-AF57CA540282}" destId="{BB18E902-5103-4488-B697-1251308DB410}" srcOrd="1" destOrd="0" parTransId="{64047C1F-C0D2-4A43-B81B-C0AA23E3CEE0}" sibTransId="{A8F16248-6D3D-4C37-B741-2DCDFBE4FB2F}"/>
    <dgm:cxn modelId="{E8C1DB64-929C-45B7-AFE2-516AD5EAB61C}" srcId="{3D6C08D1-A7A0-410E-8225-9DE0EA56905D}" destId="{495C312B-857E-4FA2-A12B-D981A78156B0}" srcOrd="0" destOrd="0" parTransId="{7D4E66C5-D9CF-4FC2-B505-FE6267B1315B}" sibTransId="{A39ED8A5-38CD-44B6-BC74-014BA5142BE7}"/>
    <dgm:cxn modelId="{8A76CBA3-8805-4EF8-A971-4C6D0CF1307F}" type="presOf" srcId="{D51E1758-F0B4-474D-853F-27370AC75697}" destId="{A0B858BD-F1D0-418B-8376-1F8E468EF3A0}" srcOrd="0" destOrd="1" presId="urn:microsoft.com/office/officeart/2005/8/layout/chevron2"/>
    <dgm:cxn modelId="{446391F2-1A4D-4DFE-9274-935B277B44E2}" type="presOf" srcId="{3FB7C361-BB33-481E-B9A0-E468038597DE}" destId="{A0B858BD-F1D0-418B-8376-1F8E468EF3A0}" srcOrd="0" destOrd="2" presId="urn:microsoft.com/office/officeart/2005/8/layout/chevron2"/>
    <dgm:cxn modelId="{8710D610-4860-4A78-95DA-D732E7098675}" srcId="{1C9BCAA5-735F-45CB-8B08-A4B3D966D1B7}" destId="{3FB7C361-BB33-481E-B9A0-E468038597DE}" srcOrd="2" destOrd="0" parTransId="{EEBA0B5E-5E83-4885-B63E-39C569A1D0B7}" sibTransId="{063C25B6-FAB5-4B94-ACA1-E0A62F8360C6}"/>
    <dgm:cxn modelId="{9E9D3F14-A601-4695-86BD-E3209251F8DD}" type="presOf" srcId="{3F258D7E-DFA6-4F13-915D-5CB3D8608D4C}" destId="{921446F3-0184-44CB-8CF8-F8B184A785F9}" srcOrd="0" destOrd="1" presId="urn:microsoft.com/office/officeart/2005/8/layout/chevron2"/>
    <dgm:cxn modelId="{A564EB9D-FACF-4081-9459-9B6D8DF3B345}" srcId="{B98C7E33-C6EA-4F80-B73D-489681D2E9AA}" destId="{3D6C08D1-A7A0-410E-8225-9DE0EA56905D}" srcOrd="2" destOrd="0" parTransId="{8CA18C42-662D-4E4A-BD02-75EEEABF242D}" sibTransId="{8F569057-F6FE-4243-959B-AD2105D71F39}"/>
    <dgm:cxn modelId="{1C120990-A726-4AF5-8F5C-DF9BED77B9DF}" type="presOf" srcId="{FA4D5C22-A6AB-4906-B9D2-AF57CA540282}" destId="{71F31240-BDF8-4441-A5DC-E95AEB4D935A}" srcOrd="0" destOrd="0" presId="urn:microsoft.com/office/officeart/2005/8/layout/chevron2"/>
    <dgm:cxn modelId="{B74BA6C4-50EE-4956-9043-7264D6B190DB}" type="presOf" srcId="{C3A692F8-FA2B-4348-B1C7-F4429FBF8DC3}" destId="{A0B858BD-F1D0-418B-8376-1F8E468EF3A0}" srcOrd="0" destOrd="0" presId="urn:microsoft.com/office/officeart/2005/8/layout/chevron2"/>
    <dgm:cxn modelId="{62721531-75B1-49A4-B8EC-10C98C56C782}" srcId="{FA4D5C22-A6AB-4906-B9D2-AF57CA540282}" destId="{F568351D-3F64-4C11-BE6F-E153866BF69D}" srcOrd="0" destOrd="0" parTransId="{1D7C938D-B0EF-4B31-A222-DF43CA63F8A7}" sibTransId="{0B9D7ADA-2AE8-48C2-A7B3-A4FC766921E0}"/>
    <dgm:cxn modelId="{42731960-8175-4293-B362-FF6FF0255875}" srcId="{B98C7E33-C6EA-4F80-B73D-489681D2E9AA}" destId="{1C9BCAA5-735F-45CB-8B08-A4B3D966D1B7}" srcOrd="0" destOrd="0" parTransId="{13D1736B-6647-406F-8ED3-27AD12C7A46A}" sibTransId="{23700072-DEED-4A3D-8226-5999CF02EDC6}"/>
    <dgm:cxn modelId="{3D1CAF53-73C3-4059-BA06-6EC4DF995D26}" srcId="{3D6C08D1-A7A0-410E-8225-9DE0EA56905D}" destId="{3F258D7E-DFA6-4F13-915D-5CB3D8608D4C}" srcOrd="1" destOrd="0" parTransId="{51F142BD-1652-43AD-9B5B-95647325E747}" sibTransId="{B39CE5DF-7DE1-4483-B0F1-3B9DE025E4D0}"/>
    <dgm:cxn modelId="{FB069F8E-B5B4-453A-B25F-FC24960C5C8F}" type="presOf" srcId="{3D6C08D1-A7A0-410E-8225-9DE0EA56905D}" destId="{4FA06713-1E57-47F1-97A0-20AB53A736DE}" srcOrd="0" destOrd="0" presId="urn:microsoft.com/office/officeart/2005/8/layout/chevron2"/>
    <dgm:cxn modelId="{81635A2D-76D1-4C89-A1B0-E0C62E4027B1}" type="presOf" srcId="{1C9BCAA5-735F-45CB-8B08-A4B3D966D1B7}" destId="{DA927D82-F7FF-4980-87C0-16DE7A1C3705}" srcOrd="0" destOrd="0" presId="urn:microsoft.com/office/officeart/2005/8/layout/chevron2"/>
    <dgm:cxn modelId="{9AB77D27-FB75-4D12-A612-0329B97906B3}" srcId="{1C9BCAA5-735F-45CB-8B08-A4B3D966D1B7}" destId="{D51E1758-F0B4-474D-853F-27370AC75697}" srcOrd="1" destOrd="0" parTransId="{CAD9AB69-196D-4970-8AC6-45CCE208917C}" sibTransId="{F119262D-09ED-4FFB-BBEF-DFC54125BB5E}"/>
    <dgm:cxn modelId="{461CA0AE-822A-4083-93F8-AD15C6ED09EC}" type="presOf" srcId="{B98C7E33-C6EA-4F80-B73D-489681D2E9AA}" destId="{5BEFD644-2E88-4E6B-AD75-E82B321FC0DB}" srcOrd="0" destOrd="0" presId="urn:microsoft.com/office/officeart/2005/8/layout/chevron2"/>
    <dgm:cxn modelId="{FD0A4A47-BAA6-47F0-925D-ECB7408AC30E}" type="presOf" srcId="{BB18E902-5103-4488-B697-1251308DB410}" destId="{0B05508A-93E9-44B3-8F88-069207CD1BE5}" srcOrd="0" destOrd="1" presId="urn:microsoft.com/office/officeart/2005/8/layout/chevron2"/>
    <dgm:cxn modelId="{7C7DDB85-0928-47DF-9CF5-4FF6B8A7415B}" type="presOf" srcId="{495C312B-857E-4FA2-A12B-D981A78156B0}" destId="{921446F3-0184-44CB-8CF8-F8B184A785F9}" srcOrd="0" destOrd="0" presId="urn:microsoft.com/office/officeart/2005/8/layout/chevron2"/>
    <dgm:cxn modelId="{AC9557D5-6FF3-4C29-B3FA-D77738FC0A75}" type="presOf" srcId="{F568351D-3F64-4C11-BE6F-E153866BF69D}" destId="{0B05508A-93E9-44B3-8F88-069207CD1BE5}" srcOrd="0" destOrd="0" presId="urn:microsoft.com/office/officeart/2005/8/layout/chevron2"/>
    <dgm:cxn modelId="{0BC6D4AC-7228-4932-A149-339B22ABF5B0}" type="presParOf" srcId="{5BEFD644-2E88-4E6B-AD75-E82B321FC0DB}" destId="{6BFC53AC-78F0-4363-9527-3A2AD3F66DD4}" srcOrd="0" destOrd="0" presId="urn:microsoft.com/office/officeart/2005/8/layout/chevron2"/>
    <dgm:cxn modelId="{98D69E3A-EC94-4248-A5A8-A533082D6F3B}" type="presParOf" srcId="{6BFC53AC-78F0-4363-9527-3A2AD3F66DD4}" destId="{DA927D82-F7FF-4980-87C0-16DE7A1C3705}" srcOrd="0" destOrd="0" presId="urn:microsoft.com/office/officeart/2005/8/layout/chevron2"/>
    <dgm:cxn modelId="{911DD414-102C-46D7-BA29-2DFA14112168}" type="presParOf" srcId="{6BFC53AC-78F0-4363-9527-3A2AD3F66DD4}" destId="{A0B858BD-F1D0-418B-8376-1F8E468EF3A0}" srcOrd="1" destOrd="0" presId="urn:microsoft.com/office/officeart/2005/8/layout/chevron2"/>
    <dgm:cxn modelId="{DCF21FF0-853D-4344-BA97-720A6CFC874F}" type="presParOf" srcId="{5BEFD644-2E88-4E6B-AD75-E82B321FC0DB}" destId="{B1243DC8-A0A9-413C-ABBD-28813CB61F50}" srcOrd="1" destOrd="0" presId="urn:microsoft.com/office/officeart/2005/8/layout/chevron2"/>
    <dgm:cxn modelId="{094F0584-1ED4-4B1E-9E78-FC9EC7480189}" type="presParOf" srcId="{5BEFD644-2E88-4E6B-AD75-E82B321FC0DB}" destId="{2AB745D1-A7B3-4AD8-9D21-CB460C55BCF1}" srcOrd="2" destOrd="0" presId="urn:microsoft.com/office/officeart/2005/8/layout/chevron2"/>
    <dgm:cxn modelId="{01D701D3-241A-4657-A42C-025BA60FDF5B}" type="presParOf" srcId="{2AB745D1-A7B3-4AD8-9D21-CB460C55BCF1}" destId="{71F31240-BDF8-4441-A5DC-E95AEB4D935A}" srcOrd="0" destOrd="0" presId="urn:microsoft.com/office/officeart/2005/8/layout/chevron2"/>
    <dgm:cxn modelId="{EEE6CBEC-87F8-4D43-96E0-40284891E7FC}" type="presParOf" srcId="{2AB745D1-A7B3-4AD8-9D21-CB460C55BCF1}" destId="{0B05508A-93E9-44B3-8F88-069207CD1BE5}" srcOrd="1" destOrd="0" presId="urn:microsoft.com/office/officeart/2005/8/layout/chevron2"/>
    <dgm:cxn modelId="{DFDCFB2F-D423-40EA-8BBD-E1C73388D1FA}" type="presParOf" srcId="{5BEFD644-2E88-4E6B-AD75-E82B321FC0DB}" destId="{1FDA6B67-3AE8-4E9F-9B02-F07B687B76B0}" srcOrd="3" destOrd="0" presId="urn:microsoft.com/office/officeart/2005/8/layout/chevron2"/>
    <dgm:cxn modelId="{3B082E8B-8145-47A9-BA9F-75049F6E5AA5}" type="presParOf" srcId="{5BEFD644-2E88-4E6B-AD75-E82B321FC0DB}" destId="{5FF0F5A0-7B6C-480D-B9A1-53017D688CBE}" srcOrd="4" destOrd="0" presId="urn:microsoft.com/office/officeart/2005/8/layout/chevron2"/>
    <dgm:cxn modelId="{C8302743-4DB8-4482-9FAD-1765055E61DC}" type="presParOf" srcId="{5FF0F5A0-7B6C-480D-B9A1-53017D688CBE}" destId="{4FA06713-1E57-47F1-97A0-20AB53A736DE}" srcOrd="0" destOrd="0" presId="urn:microsoft.com/office/officeart/2005/8/layout/chevron2"/>
    <dgm:cxn modelId="{5C8160A0-995C-41D6-AD34-EB3A1E7B172E}" type="presParOf" srcId="{5FF0F5A0-7B6C-480D-B9A1-53017D688CBE}" destId="{921446F3-0184-44CB-8CF8-F8B184A785F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0.21429</cdr:x>
      <cdr:y>0</cdr:y>
    </cdr:from>
    <cdr:to>
      <cdr:x>0.80303</cdr:x>
      <cdr:y>0.07753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78718" y="0"/>
          <a:ext cx="3238501" cy="28708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0.11677</cdr:x>
      <cdr:y>0.01408</cdr:y>
    </cdr:from>
    <cdr:to>
      <cdr:x>0.91813</cdr:x>
      <cdr:y>0.09068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54844" y="59531"/>
          <a:ext cx="4493872" cy="32373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CD9E5-08E9-48CC-B94B-C84F7892A583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0D30D-2B87-4FD1-BBA3-772DF5C657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D30D-2B87-4FD1-BBA3-772DF5C657D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9766F-D001-4D5F-B6D5-69BDCF5F8ACE}" type="datetimeFigureOut">
              <a:rPr lang="es-ES" smtClean="0"/>
              <a:pPr/>
              <a:t>19/06/2017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BE469-2488-44C6-869A-FA2B2643E193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3.jpeg"/><Relationship Id="rId4" Type="http://schemas.openxmlformats.org/officeDocument/2006/relationships/diagramData" Target="../diagrams/data1.xml"/><Relationship Id="rId9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Usuario\Desktop\eeee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96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ángulo 2"/>
          <p:cNvSpPr>
            <a:spLocks noChangeArrowheads="1"/>
          </p:cNvSpPr>
          <p:nvPr/>
        </p:nvSpPr>
        <p:spPr bwMode="auto">
          <a:xfrm>
            <a:off x="2071671" y="214290"/>
            <a:ext cx="7072330" cy="135732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0" tIns="0" rIns="228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  <a:tabLst/>
            </a:pPr>
            <a:r>
              <a:rPr kumimoji="0" lang="es-ES" sz="55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Microsoft PhagsPa" charset="0"/>
                <a:cs typeface="Arial" pitchFamily="34" charset="0"/>
              </a:rPr>
              <a:t>CÁLCULO MENTAL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GAME MAKER PARA LA CONSOLA</a:t>
            </a:r>
            <a:endParaRPr lang="es-ES" dirty="0"/>
          </a:p>
        </p:txBody>
      </p:sp>
      <p:pic>
        <p:nvPicPr>
          <p:cNvPr id="4" name="3 Marcador de contenido" descr="image (1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000240"/>
            <a:ext cx="7560000" cy="42533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GAME MAKER PARA LA CONSOLA</a:t>
            </a:r>
            <a:endParaRPr lang="es-ES" dirty="0"/>
          </a:p>
        </p:txBody>
      </p:sp>
      <p:pic>
        <p:nvPicPr>
          <p:cNvPr id="4" name="3 Marcador de contenido" descr="image (1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000240"/>
            <a:ext cx="7560000" cy="42533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GAME MAKER PARA LA CONSOLA</a:t>
            </a:r>
            <a:endParaRPr lang="es-ES" dirty="0"/>
          </a:p>
        </p:txBody>
      </p:sp>
      <p:pic>
        <p:nvPicPr>
          <p:cNvPr id="4" name="3 Marcador de contenido" descr="image (1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000240"/>
            <a:ext cx="7559999" cy="42533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CONSTRUYENDO LA CONSOLA</a:t>
            </a:r>
            <a:endParaRPr lang="es-ES" dirty="0"/>
          </a:p>
        </p:txBody>
      </p:sp>
      <p:pic>
        <p:nvPicPr>
          <p:cNvPr id="6" name="5 Marcador de contenido" descr="IMG-20170316-WA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640" b="2495"/>
          <a:stretch>
            <a:fillRect/>
          </a:stretch>
        </p:blipFill>
        <p:spPr>
          <a:xfrm>
            <a:off x="1142977" y="1857367"/>
            <a:ext cx="2880000" cy="2292245"/>
          </a:xfrm>
        </p:spPr>
      </p:pic>
      <p:pic>
        <p:nvPicPr>
          <p:cNvPr id="7" name="6 Imagen" descr="IMG-20170320-WA0003.jpg"/>
          <p:cNvPicPr>
            <a:picLocks noChangeAspect="1"/>
          </p:cNvPicPr>
          <p:nvPr/>
        </p:nvPicPr>
        <p:blipFill>
          <a:blip r:embed="rId4" cstate="print"/>
          <a:srcRect l="10938" r="7812"/>
          <a:stretch>
            <a:fillRect/>
          </a:stretch>
        </p:blipFill>
        <p:spPr>
          <a:xfrm>
            <a:off x="4671844" y="1857364"/>
            <a:ext cx="2880000" cy="2274212"/>
          </a:xfrm>
          <a:prstGeom prst="rect">
            <a:avLst/>
          </a:prstGeom>
        </p:spPr>
      </p:pic>
      <p:pic>
        <p:nvPicPr>
          <p:cNvPr id="8" name="7 Imagen" descr="P70321-130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143380"/>
            <a:ext cx="3204000" cy="2372428"/>
          </a:xfrm>
          <a:prstGeom prst="rect">
            <a:avLst/>
          </a:prstGeom>
        </p:spPr>
      </p:pic>
      <p:pic>
        <p:nvPicPr>
          <p:cNvPr id="9" name="8 Imagen" descr="P70323-182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6928" y="4143380"/>
            <a:ext cx="3204000" cy="2372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CONSTRUYENDO LA CONSOLA</a:t>
            </a:r>
            <a:endParaRPr lang="es-ES" dirty="0"/>
          </a:p>
        </p:txBody>
      </p:sp>
      <p:pic>
        <p:nvPicPr>
          <p:cNvPr id="6" name="5 Marcador de contenido" descr="IMG-20170316-WA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1460" y="1937230"/>
            <a:ext cx="3214709" cy="2132519"/>
          </a:xfrm>
        </p:spPr>
      </p:pic>
      <p:pic>
        <p:nvPicPr>
          <p:cNvPr id="7" name="6 Imagen" descr="IMG-20170320-WA0003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9202" y="1939560"/>
            <a:ext cx="3214800" cy="2131200"/>
          </a:xfrm>
          <a:prstGeom prst="rect">
            <a:avLst/>
          </a:prstGeom>
        </p:spPr>
      </p:pic>
      <p:pic>
        <p:nvPicPr>
          <p:cNvPr id="8" name="7 Imagen" descr="P70321-130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1460" y="4143380"/>
            <a:ext cx="3204000" cy="2372427"/>
          </a:xfrm>
          <a:prstGeom prst="rect">
            <a:avLst/>
          </a:prstGeom>
        </p:spPr>
      </p:pic>
      <p:pic>
        <p:nvPicPr>
          <p:cNvPr id="9" name="8 Imagen" descr="P70323-182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444" y="4143380"/>
            <a:ext cx="3203999" cy="2372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CONSTRUYENDO LA CONSOLA</a:t>
            </a:r>
            <a:endParaRPr lang="es-ES" dirty="0"/>
          </a:p>
        </p:txBody>
      </p:sp>
      <p:pic>
        <p:nvPicPr>
          <p:cNvPr id="6" name="5 Marcador de contenido" descr="IMG-20170316-WA0004.jpg"/>
          <p:cNvPicPr preferRelativeResize="0"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1460" y="1937982"/>
            <a:ext cx="3214709" cy="2131200"/>
          </a:xfrm>
        </p:spPr>
      </p:pic>
      <p:pic>
        <p:nvPicPr>
          <p:cNvPr id="7" name="6 Imagen" descr="IMG-20170320-WA0003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5365" y="1939560"/>
            <a:ext cx="3214800" cy="2131200"/>
          </a:xfrm>
          <a:prstGeom prst="rect">
            <a:avLst/>
          </a:prstGeom>
        </p:spPr>
      </p:pic>
      <p:pic>
        <p:nvPicPr>
          <p:cNvPr id="8" name="7 Imagen" descr="P70321-130702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1459" y="4121864"/>
            <a:ext cx="3214800" cy="2131200"/>
          </a:xfrm>
          <a:prstGeom prst="rect">
            <a:avLst/>
          </a:prstGeom>
        </p:spPr>
      </p:pic>
      <p:pic>
        <p:nvPicPr>
          <p:cNvPr id="9" name="8 Imagen" descr="P70323-182548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9201" y="4121864"/>
            <a:ext cx="3214800" cy="213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:\curso 16-17\scratch\maquina.jpg"/>
          <p:cNvPicPr>
            <a:picLocks noGrp="1"/>
          </p:cNvPicPr>
          <p:nvPr>
            <p:ph idx="1"/>
          </p:nvPr>
        </p:nvPicPr>
        <p:blipFill>
          <a:blip r:embed="rId4" cstate="print"/>
          <a:srcRect t="823" r="-196" b="6212"/>
          <a:stretch>
            <a:fillRect/>
          </a:stretch>
        </p:blipFill>
        <p:spPr bwMode="auto">
          <a:xfrm>
            <a:off x="1714480" y="785794"/>
            <a:ext cx="5929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000364" y="2786058"/>
            <a:ext cx="3571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OCR A Extended" pitchFamily="50" charset="0"/>
              </a:rPr>
              <a:t>RESULTADOS DEL TEST</a:t>
            </a:r>
            <a:endParaRPr lang="es-ES" sz="4000" dirty="0">
              <a:solidFill>
                <a:schemeClr val="bg1"/>
              </a:solidFill>
              <a:latin typeface="OCR A Extended" pitchFamily="50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:\curso 16-17\scratch\maquina.jpg"/>
          <p:cNvPicPr>
            <a:picLocks noGrp="1"/>
          </p:cNvPicPr>
          <p:nvPr>
            <p:ph idx="1"/>
          </p:nvPr>
        </p:nvPicPr>
        <p:blipFill>
          <a:blip r:embed="rId4" cstate="print"/>
          <a:srcRect t="823" r="-196" b="6212"/>
          <a:stretch>
            <a:fillRect/>
          </a:stretch>
        </p:blipFill>
        <p:spPr bwMode="auto">
          <a:xfrm>
            <a:off x="1714480" y="785794"/>
            <a:ext cx="5929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000364" y="2786058"/>
            <a:ext cx="3571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OCR A Extended" pitchFamily="50" charset="0"/>
              </a:rPr>
              <a:t>EL PROYECTO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85786" y="2643182"/>
            <a:ext cx="2714644" cy="57150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PROMEDIO: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5.22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 animBg="0"/>
        </p:bldSub>
      </p:bldGraphic>
      <p:bldP spid="10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0" name="AutoShape 2"/>
          <p:cNvSpPr>
            <a:spLocks noChangeArrowheads="1"/>
          </p:cNvSpPr>
          <p:nvPr/>
        </p:nvSpPr>
        <p:spPr bwMode="auto">
          <a:xfrm rot="10800000" flipV="1">
            <a:off x="785786" y="2786058"/>
            <a:ext cx="2786082" cy="50006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PROMEDIO: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5.58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5572132" y="2786058"/>
            <a:ext cx="2714644" cy="50006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PROMEDIO: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4.81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  <p:bldP spid="2050" grpId="0" animBg="1"/>
      <p:bldP spid="20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1935163"/>
          <a:ext cx="857256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 animBg="0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652120" y="2636912"/>
            <a:ext cx="2736304" cy="50405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PROMEDIO: 3.56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  <p:bldP spid="10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683568" y="2636912"/>
            <a:ext cx="1979613" cy="430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PROMEDIO: 3.92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084168" y="2636912"/>
            <a:ext cx="1979613" cy="4302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PROMEDIO: 3.16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  <p:bldP spid="2050" grpId="0" animBg="1"/>
      <p:bldP spid="20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¿EN QUÉ CONSISTE?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j-lt"/>
              </a:rPr>
              <a:t>Realizamos 2 trabajos distintos:</a:t>
            </a:r>
          </a:p>
          <a:p>
            <a:pPr algn="just"/>
            <a:r>
              <a:rPr lang="es-ES" dirty="0" smtClean="0">
                <a:latin typeface="+mj-lt"/>
              </a:rPr>
              <a:t>El primer programa tenía 10 niveles de dificultad. En cada nivel se veían unos perritos entrando y saliendo de una caseta y los alumnos debían contestar cuántos quedaban al final.</a:t>
            </a:r>
          </a:p>
          <a:p>
            <a:pPr algn="just"/>
            <a:r>
              <a:rPr lang="es-ES" dirty="0" smtClean="0">
                <a:latin typeface="+mj-lt"/>
              </a:rPr>
              <a:t>El segundo era un videojuego de cálculo mental con operaciones básicas y una puntuación en base a los aciertos y los fallos. También contaba con una barra de tiempo que descendía más rápido si fallabas.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RESULTADOS DEL TEST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:\curso 16-17\scratch\maquina.jpg"/>
          <p:cNvPicPr>
            <a:picLocks noGrp="1"/>
          </p:cNvPicPr>
          <p:nvPr>
            <p:ph idx="1"/>
          </p:nvPr>
        </p:nvPicPr>
        <p:blipFill>
          <a:blip r:embed="rId4" cstate="print"/>
          <a:srcRect t="823" r="-196" b="6212"/>
          <a:stretch>
            <a:fillRect/>
          </a:stretch>
        </p:blipFill>
        <p:spPr bwMode="auto">
          <a:xfrm>
            <a:off x="1714480" y="785794"/>
            <a:ext cx="5929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000364" y="2786058"/>
            <a:ext cx="3571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OCR A Extended" pitchFamily="50" charset="0"/>
              </a:rPr>
              <a:t>LA FERIA</a:t>
            </a:r>
            <a:endParaRPr lang="es-ES" sz="4800" dirty="0">
              <a:solidFill>
                <a:schemeClr val="bg1"/>
              </a:solidFill>
              <a:latin typeface="OCR A Extended" pitchFamily="50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latin typeface="OCR A Extended" pitchFamily="50" charset="0"/>
              </a:rPr>
              <a:t>LA FERIA</a:t>
            </a:r>
            <a:endParaRPr lang="es-ES" sz="6600" dirty="0">
              <a:latin typeface="OCR A Extended" pitchFamily="50" charset="0"/>
            </a:endParaRPr>
          </a:p>
        </p:txBody>
      </p:sp>
      <p:pic>
        <p:nvPicPr>
          <p:cNvPr id="4" name="3 Marcador de contenido" descr="IMG-20170404-WA0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204864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IMG-20170409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48880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latin typeface="OCR A Extended" pitchFamily="50" charset="0"/>
              </a:rPr>
              <a:t>FERIA</a:t>
            </a:r>
            <a:endParaRPr lang="es-ES" sz="6600" dirty="0">
              <a:latin typeface="OCR A Extended" pitchFamily="50" charset="0"/>
            </a:endParaRPr>
          </a:p>
        </p:txBody>
      </p:sp>
      <p:pic>
        <p:nvPicPr>
          <p:cNvPr id="5" name="4 Imagen" descr="IMG-20170404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76872"/>
            <a:ext cx="2880320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G-20170409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492896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:\curso 16-17\scratch\maquina.jpg"/>
          <p:cNvPicPr>
            <a:picLocks noGrp="1"/>
          </p:cNvPicPr>
          <p:nvPr>
            <p:ph idx="1"/>
          </p:nvPr>
        </p:nvPicPr>
        <p:blipFill>
          <a:blip r:embed="rId4" cstate="print"/>
          <a:srcRect t="823" r="-196" b="6212"/>
          <a:stretch>
            <a:fillRect/>
          </a:stretch>
        </p:blipFill>
        <p:spPr bwMode="auto">
          <a:xfrm>
            <a:off x="1714480" y="785794"/>
            <a:ext cx="5929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000364" y="2643182"/>
            <a:ext cx="3571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OCR A Extended" pitchFamily="50" charset="0"/>
              </a:rPr>
              <a:t>RESULTADOS DE LA CONSOLA</a:t>
            </a:r>
            <a:endParaRPr lang="es-ES" sz="4000" dirty="0">
              <a:solidFill>
                <a:schemeClr val="bg1"/>
              </a:solidFill>
              <a:latin typeface="OCR A Extended" pitchFamily="50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" sz="5400" dirty="0" smtClean="0">
                <a:latin typeface="OCR A Extended" pitchFamily="50" charset="0"/>
              </a:rPr>
              <a:t/>
            </a:r>
            <a:br>
              <a:rPr lang="es-ES" sz="5400" dirty="0" smtClean="0">
                <a:latin typeface="OCR A Extended" pitchFamily="50" charset="0"/>
              </a:rPr>
            </a:br>
            <a:r>
              <a:rPr lang="es-ES" sz="5400" dirty="0" smtClean="0">
                <a:latin typeface="OCR A Extended" pitchFamily="50" charset="0"/>
              </a:rPr>
              <a:t> </a:t>
            </a:r>
            <a:r>
              <a:rPr lang="es-ES" sz="4400" b="1" dirty="0" smtClean="0">
                <a:latin typeface="OCR A Extended" pitchFamily="50" charset="0"/>
              </a:rPr>
              <a:t>VOLCADO DE LOS DATOS A LA HOJA DE CÁLCULO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Imagen" descr="K:\curso 16-17\scratch\CAPTURAS DE PANTALLA\BLOC DE NOTAS.png"/>
          <p:cNvPicPr/>
          <p:nvPr/>
        </p:nvPicPr>
        <p:blipFill>
          <a:blip r:embed="rId8" cstate="print"/>
          <a:srcRect r="85567" b="52270"/>
          <a:stretch>
            <a:fillRect/>
          </a:stretch>
        </p:blipFill>
        <p:spPr bwMode="auto">
          <a:xfrm>
            <a:off x="2071670" y="3857628"/>
            <a:ext cx="100013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K:\curso 16-17\scratch\CAPTURAS DE PANTALLA\DATOS TEXTO.jpg"/>
          <p:cNvPicPr/>
          <p:nvPr/>
        </p:nvPicPr>
        <p:blipFill>
          <a:blip r:embed="rId9" cstate="print"/>
          <a:srcRect l="2032" t="35842" r="75544" b="39009"/>
          <a:stretch>
            <a:fillRect/>
          </a:stretch>
        </p:blipFill>
        <p:spPr bwMode="auto">
          <a:xfrm>
            <a:off x="214282" y="4286256"/>
            <a:ext cx="1471601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Flecha derecha"/>
          <p:cNvSpPr/>
          <p:nvPr/>
        </p:nvSpPr>
        <p:spPr>
          <a:xfrm>
            <a:off x="1714480" y="4714884"/>
            <a:ext cx="357190" cy="48463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K:\curso 16-17\scratch\CAPTURAS DE PANTALLA\captura angela.jpg"/>
          <p:cNvPicPr/>
          <p:nvPr/>
        </p:nvPicPr>
        <p:blipFill>
          <a:blip r:embed="rId10" cstate="print"/>
          <a:srcRect t="16238" r="73728" b="51906"/>
          <a:stretch>
            <a:fillRect/>
          </a:stretch>
        </p:blipFill>
        <p:spPr bwMode="auto">
          <a:xfrm>
            <a:off x="3521946" y="3857628"/>
            <a:ext cx="228601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Flecha derecha"/>
          <p:cNvSpPr/>
          <p:nvPr/>
        </p:nvSpPr>
        <p:spPr>
          <a:xfrm>
            <a:off x="3093318" y="4714884"/>
            <a:ext cx="40711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5836368" y="4714884"/>
            <a:ext cx="428628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K:\curso 16-17\scratch\CAPTURAS DE PANTALLA\Descartados cálculo mental.jpg"/>
          <p:cNvPicPr/>
          <p:nvPr/>
        </p:nvPicPr>
        <p:blipFill>
          <a:blip r:embed="rId11" cstate="print"/>
          <a:srcRect t="23520" r="64305" b="12160"/>
          <a:stretch>
            <a:fillRect/>
          </a:stretch>
        </p:blipFill>
        <p:spPr bwMode="auto">
          <a:xfrm>
            <a:off x="6286512" y="3857628"/>
            <a:ext cx="221457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C6B81-089D-4377-B617-5E1576050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B2C6B81-089D-4377-B617-5E1576050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EEB00F-DEBE-4020-83F8-CB518DBD2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BEEB00F-DEBE-4020-83F8-CB518DBD2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E682-E935-4DD1-8395-B76606E57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F9FE682-E935-4DD1-8395-B76606E57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7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04088"/>
            <a:ext cx="8534752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OCR A Extended" pitchFamily="50" charset="0"/>
              </a:rPr>
              <a:t>RESULTADOS DE LA CONSOLA</a:t>
            </a:r>
            <a:endParaRPr lang="es-ES" b="1" dirty="0">
              <a:latin typeface="OCR A Extended" pitchFamily="50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:\curso 16-17\scratch\maquina.jpg"/>
          <p:cNvPicPr>
            <a:picLocks noGrp="1"/>
          </p:cNvPicPr>
          <p:nvPr>
            <p:ph idx="1"/>
          </p:nvPr>
        </p:nvPicPr>
        <p:blipFill>
          <a:blip r:embed="rId4" cstate="print"/>
          <a:srcRect t="823" r="-196" b="6212"/>
          <a:stretch>
            <a:fillRect/>
          </a:stretch>
        </p:blipFill>
        <p:spPr bwMode="auto">
          <a:xfrm>
            <a:off x="1714480" y="785794"/>
            <a:ext cx="5929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915816" y="2852936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OCR A Extended" pitchFamily="50" charset="0"/>
              </a:rPr>
              <a:t>EL OBJETIVO</a:t>
            </a:r>
            <a:endParaRPr lang="es-ES" sz="4000" dirty="0">
              <a:solidFill>
                <a:schemeClr val="bg1"/>
              </a:solidFill>
              <a:latin typeface="OCR A Extended" pitchFamily="50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501122" cy="72464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OCR A Extended" pitchFamily="50" charset="0"/>
              </a:rPr>
              <a:t>RESULTADOS DE LA CONSOLA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OCR A Extended" pitchFamily="50" charset="0"/>
              </a:rPr>
              <a:t>RESULTADOS DE LA CONSOLA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OCR A Extended" pitchFamily="50" charset="0"/>
              </a:rPr>
              <a:t>RESULTADOS DE LA CONSOLA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85786" y="2571744"/>
          <a:ext cx="7500989" cy="250032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85818"/>
                <a:gridCol w="785818"/>
                <a:gridCol w="1122947"/>
                <a:gridCol w="1636267"/>
                <a:gridCol w="673474"/>
                <a:gridCol w="1347636"/>
                <a:gridCol w="1149029"/>
              </a:tblGrid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Género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Número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de Intentos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Porcentaje de aciertos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Puntos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de aciertos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de fallos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Hombre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39,51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86,3%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29,24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34,13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5,38</a:t>
                      </a:r>
                      <a:endParaRPr lang="es-ES" sz="3600" b="1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Mujer</a:t>
                      </a:r>
                      <a:endParaRPr lang="es-ES" sz="28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</a:t>
                      </a:r>
                      <a:endParaRPr lang="es-ES" sz="3600" b="1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35,87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84,5%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25,23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30,38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5,49</a:t>
                      </a:r>
                      <a:endParaRPr lang="es-ES" sz="3600" b="1" dirty="0">
                        <a:latin typeface="Comic Sans MS"/>
                        <a:ea typeface="Calibri"/>
                        <a:cs typeface="Arial"/>
                      </a:endParaRPr>
                    </a:p>
                  </a:txBody>
                  <a:tcPr marL="39095" marR="390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900" b="1" dirty="0" smtClean="0">
                <a:latin typeface="OCR A Extended" pitchFamily="50" charset="0"/>
              </a:rPr>
              <a:t>MEDIA DE PUNTOS POR EDAD</a:t>
            </a:r>
            <a:endParaRPr lang="es-ES" b="1" dirty="0">
              <a:latin typeface="OCR A Extended" pitchFamily="50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FB11F-1911-4ACB-84F7-F46FD248D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DF2FB11F-1911-4ACB-84F7-F46FD248D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F0415-2415-4A0F-88FD-F150B4DF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0C5F0415-2415-4A0F-88FD-F150B4DF6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02EF8E-8C7B-4D92-88FE-4D7B77FE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C002EF8E-8C7B-4D92-88FE-4D7B77FEA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479CF-7BD9-47DA-AC5A-134B5A5C9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07E479CF-7BD9-47DA-AC5A-134B5A5C9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D1016-AA75-468B-B260-9DC7BF09F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53D1016-AA75-468B-B260-9DC7BF09F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1171D-7AF2-4152-9BBA-F99FFF0FC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1391171D-7AF2-4152-9BBA-F99FFF0FC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D5F1C-2AB5-450F-ABBA-EE2ACC3B5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5A4D5F1C-2AB5-450F-ABBA-EE2ACC3B5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900" b="1" dirty="0" smtClean="0">
                <a:latin typeface="OCR A Extended" pitchFamily="50" charset="0"/>
              </a:rPr>
              <a:t>PORCENTAJE DE ACIERTOS POR EDAD</a:t>
            </a:r>
            <a:endParaRPr lang="es-ES" b="1" dirty="0">
              <a:latin typeface="OCR A Extended" pitchFamily="50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FB11F-1911-4ACB-84F7-F46FD248D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DF2FB11F-1911-4ACB-84F7-F46FD248D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F0415-2415-4A0F-88FD-F150B4DF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0C5F0415-2415-4A0F-88FD-F150B4DF6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02EF8E-8C7B-4D92-88FE-4D7B77FE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C002EF8E-8C7B-4D92-88FE-4D7B77FEA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479CF-7BD9-47DA-AC5A-134B5A5C9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07E479CF-7BD9-47DA-AC5A-134B5A5C9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D1016-AA75-468B-B260-9DC7BF09F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53D1016-AA75-468B-B260-9DC7BF09F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1171D-7AF2-4152-9BBA-F99FFF0FC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1391171D-7AF2-4152-9BBA-F99FFF0FC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D5F1C-2AB5-450F-ABBA-EE2ACC3B5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5A4D5F1C-2AB5-450F-ABBA-EE2ACC3B5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OCR A Extended" pitchFamily="50" charset="0"/>
              </a:rPr>
              <a:t>RESULTADOS DE LA CONSOLA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357290" y="2000240"/>
          <a:ext cx="6357982" cy="371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OCR A Extended" pitchFamily="50" charset="0"/>
              </a:rPr>
              <a:t>RESULTADOS DE LA CONSOLA</a:t>
            </a:r>
            <a:endParaRPr lang="es-ES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1214414" y="1785926"/>
          <a:ext cx="642942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OCR A Extended" pitchFamily="50" charset="0"/>
              </a:rPr>
              <a:t>RESULTADOS DE LA CONSOLA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500166" y="1857364"/>
          <a:ext cx="628654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OCR A Extended" pitchFamily="50" charset="0"/>
              </a:rPr>
              <a:t>ANÁLISIS DE RESULTADOS</a:t>
            </a: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539552" y="1631533"/>
          <a:ext cx="4263554" cy="181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2699792" y="3573016"/>
          <a:ext cx="5760000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OCR A Extended" pitchFamily="50" charset="0"/>
              </a:rPr>
              <a:t>ANÁLISIS DE RESULTADOS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539552" y="1628800"/>
          <a:ext cx="4262400" cy="18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2699792" y="3573016"/>
          <a:ext cx="5760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OBJETIVO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6888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Medir las habilidades y el nivel de cálculo mental del alumnado de nuestro instituto y de los visitantes de la feria de la ciencia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OCR A Extended" pitchFamily="50" charset="0"/>
              </a:rPr>
              <a:t>ANÁLISIS DE RESULTADOS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539552" y="1628800"/>
          <a:ext cx="4262400" cy="18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2699792" y="3573016"/>
          <a:ext cx="5760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  <p:bldGraphic spid="8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OCR A Extended" pitchFamily="50" charset="0"/>
              </a:rPr>
              <a:t>ANÁLISIS DE RESULTADOS</a:t>
            </a:r>
            <a:endParaRPr lang="es-ES" dirty="0"/>
          </a:p>
        </p:txBody>
      </p:sp>
      <p:graphicFrame>
        <p:nvGraphicFramePr>
          <p:cNvPr id="5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365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BB1B36-3F58-45B8-8538-F2CC3CC45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44BB1B36-3F58-45B8-8538-F2CC3CC45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FC3306-3E4E-4642-A5D9-932156EBE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14FC3306-3E4E-4642-A5D9-932156EBE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944F1F-36C2-43C6-90F8-DCA005B0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84944F1F-36C2-43C6-90F8-DCA005B05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A8DA21-BEA0-4E01-89B7-89BC40EE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03A8DA21-BEA0-4E01-89B7-89BC40EE7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487CC-EBDC-44B1-865C-865AEC316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E88487CC-EBDC-44B1-865C-865AEC316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26220-78BF-4DFF-A88F-F4E18CFB0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17926220-78BF-4DFF-A88F-F4E18CFB0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0C2840-5D89-4822-A18E-6462AEF93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6C0C2840-5D89-4822-A18E-6462AEF93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OCR A Extended" pitchFamily="50" charset="0"/>
              </a:rPr>
              <a:t>ANÁLISIS DE RESULTADOS</a:t>
            </a:r>
            <a:endParaRPr lang="es-ES" dirty="0"/>
          </a:p>
        </p:txBody>
      </p:sp>
      <p:graphicFrame>
        <p:nvGraphicFramePr>
          <p:cNvPr id="6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356FAB-F1E8-403D-BF18-FDD5A4D56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FA9A4C-46EF-432C-B434-2A6F2993C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931B0C-60FA-4ABA-A4F6-F03E4B495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900E9B-65E0-4127-9A87-4B9485FE0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10C7E3-E638-4583-965B-983FA6004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B72812-9D72-4C69-8E0F-54C4097A5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9FDD71-02D7-4076-A84F-27633F9DC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graphicEl>
                                              <a:dgm id="{299FDD71-02D7-4076-A84F-27633F9DC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  <p:bldGraphic spid="6" grpId="2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:\curso 16-17\scratch\maquina.jpg"/>
          <p:cNvPicPr>
            <a:picLocks noGrp="1"/>
          </p:cNvPicPr>
          <p:nvPr>
            <p:ph idx="1"/>
          </p:nvPr>
        </p:nvPicPr>
        <p:blipFill>
          <a:blip r:embed="rId4" cstate="print"/>
          <a:srcRect t="823" r="-196" b="6212"/>
          <a:stretch>
            <a:fillRect/>
          </a:stretch>
        </p:blipFill>
        <p:spPr bwMode="auto">
          <a:xfrm>
            <a:off x="1714480" y="785794"/>
            <a:ext cx="5929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27784" y="2996952"/>
            <a:ext cx="4302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latin typeface="OCR A Extended" pitchFamily="50" charset="0"/>
              </a:rPr>
              <a:t>CONCLUSIONES</a:t>
            </a:r>
            <a:endParaRPr lang="es-ES" sz="4000" dirty="0">
              <a:solidFill>
                <a:schemeClr val="bg1"/>
              </a:solidFill>
              <a:latin typeface="OCR A Extended" pitchFamily="50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6700" b="1" dirty="0" smtClean="0">
                <a:latin typeface="OCR A Extended" pitchFamily="50" charset="0"/>
              </a:rPr>
              <a:t>CONCLUSIONES</a:t>
            </a:r>
            <a:endParaRPr lang="es-ES" b="1" dirty="0">
              <a:latin typeface="OCR A Extended" pitchFamily="50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927D82-F7FF-4980-87C0-16DE7A1C3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DA927D82-F7FF-4980-87C0-16DE7A1C3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F31240-BDF8-4441-A5DC-E95AEB4D9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71F31240-BDF8-4441-A5DC-E95AEB4D9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A06713-1E57-47F1-97A0-20AB53A73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4FA06713-1E57-47F1-97A0-20AB53A73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B858BD-F1D0-418B-8376-1F8E468EF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6">
                                            <p:graphicEl>
                                              <a:dgm id="{A0B858BD-F1D0-418B-8376-1F8E468EF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508A-93E9-44B3-8F88-069207CD1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6">
                                            <p:graphicEl>
                                              <a:dgm id="{0B05508A-93E9-44B3-8F88-069207CD1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1446F3-0184-44CB-8CF8-F8B184A78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6">
                                            <p:graphicEl>
                                              <a:dgm id="{921446F3-0184-44CB-8CF8-F8B184A78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:\curso 16-17\scratch\maquina.jpg"/>
          <p:cNvPicPr>
            <a:picLocks noGrp="1"/>
          </p:cNvPicPr>
          <p:nvPr>
            <p:ph idx="1"/>
          </p:nvPr>
        </p:nvPicPr>
        <p:blipFill>
          <a:blip r:embed="rId4" cstate="print"/>
          <a:srcRect t="823" r="-196" b="6212"/>
          <a:stretch>
            <a:fillRect/>
          </a:stretch>
        </p:blipFill>
        <p:spPr bwMode="auto">
          <a:xfrm>
            <a:off x="1714480" y="785794"/>
            <a:ext cx="5929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714612" y="3143248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latin typeface="OCR A Extended" pitchFamily="50" charset="0"/>
              </a:rPr>
              <a:t>VERSIÓN 2.0</a:t>
            </a:r>
            <a:endParaRPr lang="es-ES" sz="4000" dirty="0">
              <a:solidFill>
                <a:schemeClr val="bg1"/>
              </a:solidFill>
              <a:latin typeface="OCR A Extended" pitchFamily="50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>
                <a:latin typeface="OCR A Extended" pitchFamily="50" charset="0"/>
              </a:rPr>
              <a:t>VERSIÓN 2.0</a:t>
            </a:r>
            <a:endParaRPr lang="es-ES" sz="6600" b="1" dirty="0">
              <a:latin typeface="OCR A Extended" pitchFamily="50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C22F6-8230-455E-9451-E25C1D827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06C22F6-8230-455E-9451-E25C1D827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06C22F6-8230-455E-9451-E25C1D827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06C22F6-8230-455E-9451-E25C1D827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A06C22F6-8230-455E-9451-E25C1D827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C4F9D-A943-46F3-8AE5-DBFD5A72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4DC4F9D-A943-46F3-8AE5-DBFD5A72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4DC4F9D-A943-46F3-8AE5-DBFD5A72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4DC4F9D-A943-46F3-8AE5-DBFD5A72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C4DC4F9D-A943-46F3-8AE5-DBFD5A728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76A5B-DC91-4B53-9F3D-72E9F253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09276A5B-DC91-4B53-9F3D-72E9F253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9276A5B-DC91-4B53-9F3D-72E9F253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9276A5B-DC91-4B53-9F3D-72E9F253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09276A5B-DC91-4B53-9F3D-72E9F2530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88BB8E-2F34-417B-AFCB-224F1B823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D88BB8E-2F34-417B-AFCB-224F1B823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D88BB8E-2F34-417B-AFCB-224F1B823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D88BB8E-2F34-417B-AFCB-224F1B823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D88BB8E-2F34-417B-AFCB-224F1B823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514DD-8062-408F-9260-11E305FEF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FF514DD-8062-408F-9260-11E305FEF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CFF514DD-8062-408F-9260-11E305FEF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CFF514DD-8062-408F-9260-11E305FEF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CFF514DD-8062-408F-9260-11E305FEF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BBBE8-8906-45CB-8E84-5027C779D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ECBBBE8-8906-45CB-8E84-5027C779D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0ECBBBE8-8906-45CB-8E84-5027C779D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0ECBBBE8-8906-45CB-8E84-5027C779D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0ECBBBE8-8906-45CB-8E84-5027C779D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 rev="1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57 Imagen" descr="game over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844824"/>
            <a:ext cx="60486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/>
          <p:nvPr/>
        </p:nvPicPr>
        <p:blipFill>
          <a:blip r:embed="rId4" cstate="print"/>
          <a:srcRect l="51692" t="47252" r="13186" b="15822"/>
          <a:stretch>
            <a:fillRect/>
          </a:stretch>
        </p:blipFill>
        <p:spPr bwMode="auto">
          <a:xfrm>
            <a:off x="4211960" y="3717032"/>
            <a:ext cx="10382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juegosdedeletrear.com/data/images/la-casita-para-el-perro.-caseta-perro.-cucha-perro_4f6089332af43-thum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988840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:\curso 16-17\scratch\maquina.jpg"/>
          <p:cNvPicPr>
            <a:picLocks noGrp="1"/>
          </p:cNvPicPr>
          <p:nvPr>
            <p:ph idx="1"/>
          </p:nvPr>
        </p:nvPicPr>
        <p:blipFill>
          <a:blip r:embed="rId4" cstate="print"/>
          <a:srcRect t="823" r="-196" b="6212"/>
          <a:stretch>
            <a:fillRect/>
          </a:stretch>
        </p:blipFill>
        <p:spPr bwMode="auto">
          <a:xfrm>
            <a:off x="1714480" y="785794"/>
            <a:ext cx="59293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357422" y="2786058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OCR A Extended" pitchFamily="50" charset="0"/>
              </a:rPr>
              <a:t>LOS VIDEOJUEGOS</a:t>
            </a:r>
            <a:endParaRPr lang="es-ES" sz="3600" dirty="0">
              <a:solidFill>
                <a:schemeClr val="bg1"/>
              </a:solidFill>
              <a:latin typeface="OCR A Extended" pitchFamily="50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SCRATCH PARA EL TEST</a:t>
            </a:r>
            <a:endParaRPr lang="es-E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638" t="9620" r="9638" b="12260"/>
          <a:stretch>
            <a:fillRect/>
          </a:stretch>
        </p:blipFill>
        <p:spPr bwMode="auto">
          <a:xfrm>
            <a:off x="1714480" y="1970282"/>
            <a:ext cx="6033534" cy="467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SCRATCH PARA EL TEST</a:t>
            </a:r>
            <a:endParaRPr lang="es-ES" sz="54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10 niveles</a:t>
            </a:r>
          </a:p>
          <a:p>
            <a:r>
              <a:rPr lang="es-ES" dirty="0" smtClean="0">
                <a:latin typeface="+mj-lt"/>
              </a:rPr>
              <a:t>Todo el alumnado del centro</a:t>
            </a:r>
          </a:p>
          <a:p>
            <a:pPr>
              <a:buNone/>
            </a:pPr>
            <a:endParaRPr lang="es-ES" dirty="0">
              <a:latin typeface="+mj-lt"/>
            </a:endParaRPr>
          </a:p>
        </p:txBody>
      </p:sp>
      <p:pic>
        <p:nvPicPr>
          <p:cNvPr id="5" name="4 Imagen" descr="FONDO SCR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28934"/>
            <a:ext cx="4593991" cy="34358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56836" t="47608" r="39648" b="49462"/>
          <a:stretch>
            <a:fillRect/>
          </a:stretch>
        </p:blipFill>
        <p:spPr bwMode="auto">
          <a:xfrm>
            <a:off x="3143240" y="5743422"/>
            <a:ext cx="42862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plantilla test.jpg"/>
          <p:cNvPicPr>
            <a:picLocks noChangeAspect="1"/>
          </p:cNvPicPr>
          <p:nvPr/>
        </p:nvPicPr>
        <p:blipFill>
          <a:blip r:embed="rId5" cstate="print"/>
          <a:srcRect l="39843" r="30469"/>
          <a:stretch>
            <a:fillRect/>
          </a:stretch>
        </p:blipFill>
        <p:spPr>
          <a:xfrm>
            <a:off x="4929190" y="2000240"/>
            <a:ext cx="191902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scratch aul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774" y="2000240"/>
            <a:ext cx="1928794" cy="142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 descr="scratch aul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68774" y="3468131"/>
            <a:ext cx="1929600" cy="142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Imagen" descr="scratch aula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68774" y="4929198"/>
            <a:ext cx="1929600" cy="1428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GAME MAKER PARA LA CONSOLA</a:t>
            </a:r>
            <a:endParaRPr lang="es-ES" dirty="0"/>
          </a:p>
        </p:txBody>
      </p:sp>
      <p:pic>
        <p:nvPicPr>
          <p:cNvPr id="4" name="3 Marcador de contenido" descr="image (1).png"/>
          <p:cNvPicPr>
            <a:picLocks noGrp="1" noChangeAspect="1"/>
          </p:cNvPicPr>
          <p:nvPr>
            <p:ph idx="1"/>
          </p:nvPr>
        </p:nvPicPr>
        <p:blipFill>
          <a:blip r:embed="rId3"/>
          <a:srcRect r="39418" b="35449"/>
          <a:stretch>
            <a:fillRect/>
          </a:stretch>
        </p:blipFill>
        <p:spPr>
          <a:xfrm>
            <a:off x="853419" y="2000238"/>
            <a:ext cx="7560000" cy="45319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586</TotalTime>
  <Words>1136</Words>
  <Application>Microsoft Office PowerPoint</Application>
  <PresentationFormat>Presentación en pantalla (4:3)</PresentationFormat>
  <Paragraphs>301</Paragraphs>
  <Slides>57</Slides>
  <Notes>57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Flujo</vt:lpstr>
      <vt:lpstr>Diapositiva 1</vt:lpstr>
      <vt:lpstr>Diapositiva 2</vt:lpstr>
      <vt:lpstr>¿EN QUÉ CONSISTE?</vt:lpstr>
      <vt:lpstr>Diapositiva 4</vt:lpstr>
      <vt:lpstr>OBJETIVO</vt:lpstr>
      <vt:lpstr>Diapositiva 6</vt:lpstr>
      <vt:lpstr>SCRATCH PARA EL TEST</vt:lpstr>
      <vt:lpstr>SCRATCH PARA EL TEST</vt:lpstr>
      <vt:lpstr>GAME MAKER PARA LA CONSOLA</vt:lpstr>
      <vt:lpstr>GAME MAKER PARA LA CONSOLA</vt:lpstr>
      <vt:lpstr>GAME MAKER PARA LA CONSOLA</vt:lpstr>
      <vt:lpstr>GAME MAKER PARA LA CONSOLA</vt:lpstr>
      <vt:lpstr>CONSTRUYENDO LA CONSOLA</vt:lpstr>
      <vt:lpstr>CONSTRUYENDO LA CONSOLA</vt:lpstr>
      <vt:lpstr>CONSTRUYENDO LA CONSOLA</vt:lpstr>
      <vt:lpstr>Diapositiva 16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RESULTADOS DEL TEST</vt:lpstr>
      <vt:lpstr>Diapositiva 34</vt:lpstr>
      <vt:lpstr>LA FERIA</vt:lpstr>
      <vt:lpstr>FERIA</vt:lpstr>
      <vt:lpstr>Diapositiva 37</vt:lpstr>
      <vt:lpstr>  VOLCADO DE LOS DATOS A LA HOJA DE CÁLCULO</vt:lpstr>
      <vt:lpstr>RESULTADOS DE LA CONSOLA</vt:lpstr>
      <vt:lpstr>RESULTADOS DE LA CONSOLA</vt:lpstr>
      <vt:lpstr>RESULTADOS DE LA CONSOLA</vt:lpstr>
      <vt:lpstr>RESULTADOS DE LA CONSOLA</vt:lpstr>
      <vt:lpstr>     MEDIA DE PUNTOS POR EDAD</vt:lpstr>
      <vt:lpstr>     PORCENTAJE DE ACIERTOS POR EDAD</vt:lpstr>
      <vt:lpstr>RESULTADOS DE LA CONSOLA</vt:lpstr>
      <vt:lpstr>RESULTADOS DE LA CONSOLA</vt:lpstr>
      <vt:lpstr>RESULTADOS DE LA CONSOLA</vt:lpstr>
      <vt:lpstr>ANÁLISIS DE RESULTADOS</vt:lpstr>
      <vt:lpstr>ANÁLISIS DE RESULTADOS</vt:lpstr>
      <vt:lpstr>ANÁLISIS DE RESULTADOS</vt:lpstr>
      <vt:lpstr>ANÁLISIS DE RESULTADOS</vt:lpstr>
      <vt:lpstr>ANÁLISIS DE RESULTADOS</vt:lpstr>
      <vt:lpstr>Diapositiva 53</vt:lpstr>
      <vt:lpstr>    CONCLUSIONES</vt:lpstr>
      <vt:lpstr>Diapositiva 55</vt:lpstr>
      <vt:lpstr>VERSIÓN 2.0</vt:lpstr>
      <vt:lpstr>Diapositiva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Fina</dc:creator>
  <cp:lastModifiedBy>Fina</cp:lastModifiedBy>
  <cp:revision>59</cp:revision>
  <dcterms:created xsi:type="dcterms:W3CDTF">2017-06-12T18:18:31Z</dcterms:created>
  <dcterms:modified xsi:type="dcterms:W3CDTF">2017-06-19T21:07:59Z</dcterms:modified>
</cp:coreProperties>
</file>